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BC04-00FB-0E0C-6B8E-3C8C0A195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3E372-06E5-400D-FC06-4D24436E7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75B40-6513-B032-4710-177613F5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7E13-F27A-0A58-C67F-B47DE43A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8793-4909-AD8B-9225-0531B207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FCC2-F20A-52C8-8B05-A9B2767A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1AECB-C531-B5AA-524E-2095FC9C2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D13E3-697D-480F-0090-96A2FDCA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43F2F-C8D5-3051-CC1E-955F3030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E9B9E-9C5D-5DF4-39DE-34F3B816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F9E61-82D6-608A-2D7D-AA1B9F68D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D4DD0-8937-6099-0BB5-326A78A2B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6BCB9-0F20-AC37-A111-3D2D7E38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6BE08-F0A9-8A06-D4DD-5BF8F90E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1A5CE-6C6B-1041-14DC-A8176E4D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4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9165-A48A-C84B-96F9-0709F40B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A9457-C7A9-4DA4-55AF-47A386733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A137D-2A3E-4FFE-89DB-5BB72C5B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772C2-01EE-BD17-D904-D2B3E62C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815F8-41BF-41FD-FC40-3712D50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0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366F-513F-6527-7261-13BB7593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C7512-861D-A841-11FE-B4228211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47A23-792D-BB29-1FB8-693343BC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C0DBA-1C60-FB18-498D-151042719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F2D0-4FED-A3DF-DAC5-242A0174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020A-F2EF-4027-CBA7-1DCD6CA1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B956-B741-E1A0-810E-889554BD6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CCC80-14BB-5FA0-659D-1AFFA6BB0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200C3-4F5D-76B9-FFBD-9C7B00E5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22C6F-8950-BB4E-3C00-BE94CE62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54341-C0A3-1108-9FE6-68566A55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829B-BB30-41EF-BF80-223EC505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CF19A-21F7-1CF0-806F-0CF251E8A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FCD3-3D65-5B18-BAC2-64D697A7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69332-F6F9-132E-4E8D-4F5D72FB1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D1443-8EEF-9B52-B7F1-8AC1A8AA3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ADABA-EFB1-D104-BDB4-CBC0FECC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CC86C-1D32-AB68-2358-207C6C81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D69E0-7C90-5685-E409-B715BA0D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1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7C6-FB64-F238-2B8E-86290508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3B81A-0372-57B7-002A-C068ED23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700AA-1EBD-92A7-F984-E6DDA241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81DAE-CFCD-4E6E-F0D2-55632DD5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9A0D0-29A0-E3A2-0A25-141A52AC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7C7E0-141E-CD90-FC23-B925E83A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DE13B-12D1-82C5-E428-C8784178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AF2D-DCDE-514E-9577-BFEA93EA8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C360B-B767-CC9B-BBCF-6B8CB58F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6B0E4-66CA-6CAC-1695-7B40D1035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D558C-D260-F357-4740-242CD2BD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ECC73-FB1F-A11F-A9A3-1C9A846B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B2CE0-9CEB-01A8-62D1-8123579A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8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DBD5-2514-5D44-346D-78FD3A70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87459-0C4C-E782-DD9C-DADE75185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8331B-AF8B-2687-30E7-0D316F9CB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0B035-F2A2-6539-639B-A89F0C25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D4CD5-07F5-9C83-F253-E78952CC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FB5A8-23D4-5601-5DF6-20FCB026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CEF9F-C8BD-D62A-9BC3-B3863E24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5E3AD-67D3-C750-B556-5049FD553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E1549-61BA-FA13-6908-CC490B6F5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BF36-718F-410F-8D12-3105BA38901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3C09-39D1-C75D-3E73-FC8CF8C87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8F3C0-9981-538C-2F48-26581DCC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0AB5-EEFC-49A8-999D-9AC84187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50698" y="87847"/>
            <a:ext cx="4733988" cy="766406"/>
            <a:chOff x="4539228" y="172432"/>
            <a:chExt cx="6213360" cy="1023173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213360" cy="1023173"/>
              <a:chOff x="4539228" y="172432"/>
              <a:chExt cx="6213360" cy="102317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213360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97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254286" cy="554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97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62879" y="810497"/>
            <a:ext cx="6290503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51: XĂNG – TI – MÉT VUÔNG (</a:t>
            </a:r>
            <a:r>
              <a:rPr lang="en-US" sz="2397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3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314" y="1581447"/>
            <a:ext cx="8561631" cy="2789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6779" r="735" b="8474"/>
          <a:stretch/>
        </p:blipFill>
        <p:spPr>
          <a:xfrm>
            <a:off x="1872262" y="4627629"/>
            <a:ext cx="9531949" cy="14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2026-04-29T07:20:02Z</dcterms:created>
  <dcterms:modified xsi:type="dcterms:W3CDTF">2026-04-29T07:20:52Z</dcterms:modified>
</cp:coreProperties>
</file>