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5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17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73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42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3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5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36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80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600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456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494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FD1E-45B1-475D-8FB5-46CDA604541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21D5-8DC9-4366-B78C-17065AAFD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69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671501" y="216391"/>
            <a:ext cx="8848997" cy="830989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Tiếng 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3200" b="1" dirty="0">
              <a:latin typeface="HP001 4 hang 1 ô ly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3405065" y="1596185"/>
            <a:ext cx="5381868" cy="1015655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12</a:t>
            </a:r>
            <a:r>
              <a:rPr lang="vi-VN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7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oang </a:t>
            </a:r>
            <a:r>
              <a:rPr lang="vi-VN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oac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7030A0"/>
              </a:solidFill>
              <a:latin typeface="HP001 4 hang 1 ô ly" panose="020B06030503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9898" y="2933208"/>
            <a:ext cx="4038600" cy="3683000"/>
            <a:chOff x="1828800" y="2641705"/>
            <a:chExt cx="4038600" cy="3682896"/>
          </a:xfrm>
        </p:grpSpPr>
        <p:sp>
          <p:nvSpPr>
            <p:cNvPr id="10" name="Oval 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vi-VN" altLang="en-US" sz="13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altLang="en-US" sz="13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altLang="en-US" sz="13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altLang="en-US" sz="130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81898" y="2958608"/>
            <a:ext cx="4038600" cy="3683000"/>
            <a:chOff x="6400800" y="2743200"/>
            <a:chExt cx="4038600" cy="3682896"/>
          </a:xfrm>
        </p:grpSpPr>
        <p:sp>
          <p:nvSpPr>
            <p:cNvPr id="8" name="Oval 7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6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vi-VN" altLang="en-US" sz="13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oac</a:t>
              </a:r>
              <a:endParaRPr lang="en-US" altLang="en-US" sz="130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26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22133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3. </a:t>
            </a:r>
            <a:r>
              <a:rPr lang="vi-VN" sz="2800" dirty="0" smtClean="0">
                <a:solidFill>
                  <a:srgbClr val="FF0000"/>
                </a:solidFill>
                <a:latin typeface="UTM Avo" charset="0"/>
                <a:ea typeface="+mn-ea"/>
              </a:rPr>
              <a:t>Tập đọc: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15494" y="1611064"/>
            <a:ext cx="17041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21829" y="1611064"/>
            <a:ext cx="9753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22688" y="3109697"/>
            <a:ext cx="2686821" cy="410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37088" y="2593908"/>
            <a:ext cx="3009038" cy="99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19146" y="3610474"/>
            <a:ext cx="939800" cy="7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432675" y="3618412"/>
            <a:ext cx="1362982" cy="34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7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755" y="666456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806" y="645172"/>
            <a:ext cx="92075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38" y="1187156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961" y="1162323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086" y="1716361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958" y="2195219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183" y="2675221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755" y="2698875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1" y="3213805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068" y="3227525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767" y="3716615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117" y="3716614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6" name="Straight Connector 25"/>
          <p:cNvCxnSpPr/>
          <p:nvPr/>
        </p:nvCxnSpPr>
        <p:spPr>
          <a:xfrm flipH="1">
            <a:off x="3589324" y="1678002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" name="Straight Connector 26"/>
          <p:cNvCxnSpPr/>
          <p:nvPr/>
        </p:nvCxnSpPr>
        <p:spPr>
          <a:xfrm flipH="1">
            <a:off x="10045383" y="2187281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" name="Straight Connector 27"/>
          <p:cNvCxnSpPr/>
          <p:nvPr/>
        </p:nvCxnSpPr>
        <p:spPr>
          <a:xfrm flipH="1">
            <a:off x="6348981" y="2698875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" name="Straight Connector 28"/>
          <p:cNvCxnSpPr/>
          <p:nvPr/>
        </p:nvCxnSpPr>
        <p:spPr>
          <a:xfrm flipH="1">
            <a:off x="3534814" y="3126762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" name="Straight Connector 29"/>
          <p:cNvCxnSpPr/>
          <p:nvPr/>
        </p:nvCxnSpPr>
        <p:spPr>
          <a:xfrm flipH="1">
            <a:off x="10728789" y="3205867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" name="Oval 30"/>
          <p:cNvSpPr/>
          <p:nvPr/>
        </p:nvSpPr>
        <p:spPr>
          <a:xfrm>
            <a:off x="1793830" y="518025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6819583" y="432447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149806" y="426028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43793" y="1439342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807448" y="1596731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795193" y="1455444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95018" y="2457109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64392" y="3001555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845456" y="3112361"/>
            <a:ext cx="45085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85507" y="3476012"/>
            <a:ext cx="749843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554358" y="3435656"/>
            <a:ext cx="781097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97403" y="3993633"/>
            <a:ext cx="783640" cy="42545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8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23956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9713" y="981076"/>
            <a:ext cx="1908175" cy="83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6176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Oval 6"/>
          <p:cNvSpPr/>
          <p:nvPr/>
        </p:nvSpPr>
        <p:spPr>
          <a:xfrm>
            <a:off x="3368675" y="5067257"/>
            <a:ext cx="630238" cy="57737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28988" y="5644628"/>
            <a:ext cx="669926" cy="52975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2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ThienIT</cp:lastModifiedBy>
  <cp:revision>6</cp:revision>
  <dcterms:created xsi:type="dcterms:W3CDTF">2022-03-02T03:01:24Z</dcterms:created>
  <dcterms:modified xsi:type="dcterms:W3CDTF">2025-03-02T04:09:02Z</dcterms:modified>
</cp:coreProperties>
</file>