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90" r:id="rId4"/>
  </p:sldMasterIdLst>
  <p:notesMasterIdLst>
    <p:notesMasterId r:id="rId21"/>
  </p:notesMasterIdLst>
  <p:sldIdLst>
    <p:sldId id="257" r:id="rId5"/>
    <p:sldId id="259" r:id="rId6"/>
    <p:sldId id="294" r:id="rId7"/>
    <p:sldId id="738" r:id="rId8"/>
    <p:sldId id="279" r:id="rId9"/>
    <p:sldId id="268" r:id="rId10"/>
    <p:sldId id="293" r:id="rId11"/>
    <p:sldId id="288" r:id="rId12"/>
    <p:sldId id="301" r:id="rId13"/>
    <p:sldId id="302" r:id="rId14"/>
    <p:sldId id="278" r:id="rId15"/>
    <p:sldId id="260" r:id="rId16"/>
    <p:sldId id="737" r:id="rId17"/>
    <p:sldId id="282" r:id="rId18"/>
    <p:sldId id="303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B4CD-FE67-4ECA-905A-226F427DAB0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B7C9C-B0AF-4BCE-8E0C-52BE833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9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5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2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6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7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nặng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7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428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51435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771525" lvl="2" indent="-214313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028700" lvl="3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1285875" lvl="4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1543050" lvl="5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1800225" lvl="6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2057400" lvl="7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2314575" lvl="8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4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1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9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8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9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3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7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9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73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87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7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8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0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3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2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4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8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51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8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32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34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42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389D07-E9A0-93F6-9912-8DE84345AD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015" y="186198"/>
            <a:ext cx="1758215" cy="17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4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52205D7-D57E-BE08-89EA-2FE64F2D08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65" y="7471277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0F2D28-CEF6-47F5-89DB-7B4516CC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A4D821-7579-4E46-925A-A42EDAF4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DDC0A-9A3F-450B-944D-11E5EBC59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F03856-5DDD-417B-89C2-F2529CFEA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645DC-6D7C-4E13-A420-B1353223A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B1739A-94B3-59F6-9ED3-CE39BC41375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F18AA-2182-0D2C-DDC4-B49788891B2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805B4-1A1B-51A7-114F-31F434CB1FA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7" y="29176637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91A98-6CE5-846F-2188-C0D43FB6624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3" y="29176636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0.emf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5.svg"/><Relationship Id="rId5" Type="http://schemas.openxmlformats.org/officeDocument/2006/relationships/image" Target="../media/image15.png"/><Relationship Id="rId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43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video" Target="../media/media2.mp4"/><Relationship Id="rId16" Type="http://schemas.openxmlformats.org/officeDocument/2006/relationships/image" Target="../media/image28.emf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7.jfif"/><Relationship Id="rId10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286C1E-F580-64B4-8DE2-2CE243047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046" y="1900080"/>
            <a:ext cx="893141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1" y="212650"/>
            <a:ext cx="11434915" cy="6464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FFAEF-97AE-6DCD-52A4-852EF7961F1E}"/>
              </a:ext>
            </a:extLst>
          </p:cNvPr>
          <p:cNvSpPr txBox="1"/>
          <p:nvPr/>
        </p:nvSpPr>
        <p:spPr>
          <a:xfrm>
            <a:off x="1316380" y="269689"/>
            <a:ext cx="879282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52D289-63E9-8C49-FA21-02A3B161B927}"/>
              </a:ext>
            </a:extLst>
          </p:cNvPr>
          <p:cNvSpPr/>
          <p:nvPr/>
        </p:nvSpPr>
        <p:spPr>
          <a:xfrm>
            <a:off x="794949" y="513673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C48B81-C732-7714-45EF-BFD4F703203A}"/>
              </a:ext>
            </a:extLst>
          </p:cNvPr>
          <p:cNvSpPr txBox="1"/>
          <p:nvPr/>
        </p:nvSpPr>
        <p:spPr>
          <a:xfrm>
            <a:off x="1304813" y="984389"/>
            <a:ext cx="10297251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Rót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cốc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5712E0D-538C-20FA-6E04-1DCD65F12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FA915C8-B477-FC44-EEDB-CFD6E583F321}"/>
              </a:ext>
            </a:extLst>
          </p:cNvPr>
          <p:cNvGrpSpPr/>
          <p:nvPr/>
        </p:nvGrpSpPr>
        <p:grpSpPr>
          <a:xfrm>
            <a:off x="953732" y="4245151"/>
            <a:ext cx="10816163" cy="1568635"/>
            <a:chOff x="687918" y="4418603"/>
            <a:chExt cx="10816163" cy="156863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80D7C5-6E79-FE45-FDB7-C2E8BC0652B0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B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B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4B11FE8-B155-9A6D-369D-3E7426FFA306}"/>
                </a:ext>
              </a:extLst>
            </p:cNvPr>
            <p:cNvSpPr/>
            <p:nvPr/>
          </p:nvSpPr>
          <p:spPr>
            <a:xfrm>
              <a:off x="4485127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D62C46F-C5A3-C90C-5BC3-8A481F3EE043}"/>
                </a:ext>
              </a:extLst>
            </p:cNvPr>
            <p:cNvSpPr/>
            <p:nvPr/>
          </p:nvSpPr>
          <p:spPr>
            <a:xfrm>
              <a:off x="8953304" y="461688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B8EF1A9-A943-4060-AD5D-56D1A81FD7D3}"/>
                </a:ext>
              </a:extLst>
            </p:cNvPr>
            <p:cNvSpPr/>
            <p:nvPr/>
          </p:nvSpPr>
          <p:spPr>
            <a:xfrm>
              <a:off x="8784065" y="5395833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7C825E5-E07A-063D-30BD-4CD4A6456D90}"/>
              </a:ext>
            </a:extLst>
          </p:cNvPr>
          <p:cNvSpPr txBox="1"/>
          <p:nvPr/>
        </p:nvSpPr>
        <p:spPr>
          <a:xfrm>
            <a:off x="4849945" y="4486758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FC0CE9-B194-9A45-62B4-81F5788EFACF}"/>
              </a:ext>
            </a:extLst>
          </p:cNvPr>
          <p:cNvSpPr txBox="1"/>
          <p:nvPr/>
        </p:nvSpPr>
        <p:spPr>
          <a:xfrm>
            <a:off x="9303694" y="4459368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BB6A39-959A-AC92-862B-8BA6E73C1CE5}"/>
              </a:ext>
            </a:extLst>
          </p:cNvPr>
          <p:cNvSpPr txBox="1"/>
          <p:nvPr/>
        </p:nvSpPr>
        <p:spPr>
          <a:xfrm>
            <a:off x="9196234" y="5248035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84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8C6A67-2928-F021-5818-3367342D7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39" y="2250228"/>
            <a:ext cx="990685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F714778-596F-6BF1-7C05-65C179681B76}"/>
              </a:ext>
            </a:extLst>
          </p:cNvPr>
          <p:cNvSpPr/>
          <p:nvPr/>
        </p:nvSpPr>
        <p:spPr>
          <a:xfrm>
            <a:off x="1466851" y="208174"/>
            <a:ext cx="9639300" cy="1496801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639300"/>
                      <a:gd name="connsiteY0" fmla="*/ 748400 h 1496801"/>
                      <a:gd name="connsiteX1" fmla="*/ 966522 w 9639300"/>
                      <a:gd name="connsiteY1" fmla="*/ 0 h 1496801"/>
                      <a:gd name="connsiteX2" fmla="*/ 1602288 w 9639300"/>
                      <a:gd name="connsiteY2" fmla="*/ 0 h 1496801"/>
                      <a:gd name="connsiteX3" fmla="*/ 2006867 w 9639300"/>
                      <a:gd name="connsiteY3" fmla="*/ 0 h 1496801"/>
                      <a:gd name="connsiteX4" fmla="*/ 2488508 w 9639300"/>
                      <a:gd name="connsiteY4" fmla="*/ 0 h 1496801"/>
                      <a:gd name="connsiteX5" fmla="*/ 3047211 w 9639300"/>
                      <a:gd name="connsiteY5" fmla="*/ 0 h 1496801"/>
                      <a:gd name="connsiteX6" fmla="*/ 3605915 w 9639300"/>
                      <a:gd name="connsiteY6" fmla="*/ 0 h 1496801"/>
                      <a:gd name="connsiteX7" fmla="*/ 4010494 w 9639300"/>
                      <a:gd name="connsiteY7" fmla="*/ 0 h 1496801"/>
                      <a:gd name="connsiteX8" fmla="*/ 4646259 w 9639300"/>
                      <a:gd name="connsiteY8" fmla="*/ 0 h 1496801"/>
                      <a:gd name="connsiteX9" fmla="*/ 5050838 w 9639300"/>
                      <a:gd name="connsiteY9" fmla="*/ 0 h 1496801"/>
                      <a:gd name="connsiteX10" fmla="*/ 5686603 w 9639300"/>
                      <a:gd name="connsiteY10" fmla="*/ 0 h 1496801"/>
                      <a:gd name="connsiteX11" fmla="*/ 6168245 w 9639300"/>
                      <a:gd name="connsiteY11" fmla="*/ 0 h 1496801"/>
                      <a:gd name="connsiteX12" fmla="*/ 6726948 w 9639300"/>
                      <a:gd name="connsiteY12" fmla="*/ 0 h 1496801"/>
                      <a:gd name="connsiteX13" fmla="*/ 7131526 w 9639300"/>
                      <a:gd name="connsiteY13" fmla="*/ 0 h 1496801"/>
                      <a:gd name="connsiteX14" fmla="*/ 7690230 w 9639300"/>
                      <a:gd name="connsiteY14" fmla="*/ 0 h 1496801"/>
                      <a:gd name="connsiteX15" fmla="*/ 8094809 w 9639300"/>
                      <a:gd name="connsiteY15" fmla="*/ 0 h 1496801"/>
                      <a:gd name="connsiteX16" fmla="*/ 8672777 w 9639300"/>
                      <a:gd name="connsiteY16" fmla="*/ 0 h 1496801"/>
                      <a:gd name="connsiteX17" fmla="*/ 9639300 w 9639300"/>
                      <a:gd name="connsiteY17" fmla="*/ 748400 h 1496801"/>
                      <a:gd name="connsiteX18" fmla="*/ 9639300 w 9639300"/>
                      <a:gd name="connsiteY18" fmla="*/ 748400 h 1496801"/>
                      <a:gd name="connsiteX19" fmla="*/ 8672777 w 9639300"/>
                      <a:gd name="connsiteY19" fmla="*/ 1496801 h 1496801"/>
                      <a:gd name="connsiteX20" fmla="*/ 8191136 w 9639300"/>
                      <a:gd name="connsiteY20" fmla="*/ 1496801 h 1496801"/>
                      <a:gd name="connsiteX21" fmla="*/ 7709495 w 9639300"/>
                      <a:gd name="connsiteY21" fmla="*/ 1496801 h 1496801"/>
                      <a:gd name="connsiteX22" fmla="*/ 7381979 w 9639300"/>
                      <a:gd name="connsiteY22" fmla="*/ 1496801 h 1496801"/>
                      <a:gd name="connsiteX23" fmla="*/ 6823275 w 9639300"/>
                      <a:gd name="connsiteY23" fmla="*/ 1496801 h 1496801"/>
                      <a:gd name="connsiteX24" fmla="*/ 6264572 w 9639300"/>
                      <a:gd name="connsiteY24" fmla="*/ 1496801 h 1496801"/>
                      <a:gd name="connsiteX25" fmla="*/ 6014119 w 9639300"/>
                      <a:gd name="connsiteY25" fmla="*/ 1496801 h 1496801"/>
                      <a:gd name="connsiteX26" fmla="*/ 5532478 w 9639300"/>
                      <a:gd name="connsiteY26" fmla="*/ 1496801 h 1496801"/>
                      <a:gd name="connsiteX27" fmla="*/ 5282024 w 9639300"/>
                      <a:gd name="connsiteY27" fmla="*/ 1496801 h 1496801"/>
                      <a:gd name="connsiteX28" fmla="*/ 4800384 w 9639300"/>
                      <a:gd name="connsiteY28" fmla="*/ 1496801 h 1496801"/>
                      <a:gd name="connsiteX29" fmla="*/ 4395805 w 9639300"/>
                      <a:gd name="connsiteY29" fmla="*/ 1496801 h 1496801"/>
                      <a:gd name="connsiteX30" fmla="*/ 4068290 w 9639300"/>
                      <a:gd name="connsiteY30" fmla="*/ 1496801 h 1496801"/>
                      <a:gd name="connsiteX31" fmla="*/ 3663712 w 9639300"/>
                      <a:gd name="connsiteY31" fmla="*/ 1496801 h 1496801"/>
                      <a:gd name="connsiteX32" fmla="*/ 3105008 w 9639300"/>
                      <a:gd name="connsiteY32" fmla="*/ 1496801 h 1496801"/>
                      <a:gd name="connsiteX33" fmla="*/ 2546304 w 9639300"/>
                      <a:gd name="connsiteY33" fmla="*/ 1496801 h 1496801"/>
                      <a:gd name="connsiteX34" fmla="*/ 2295851 w 9639300"/>
                      <a:gd name="connsiteY34" fmla="*/ 1496801 h 1496801"/>
                      <a:gd name="connsiteX35" fmla="*/ 1814210 w 9639300"/>
                      <a:gd name="connsiteY35" fmla="*/ 1496801 h 1496801"/>
                      <a:gd name="connsiteX36" fmla="*/ 966522 w 9639300"/>
                      <a:gd name="connsiteY36" fmla="*/ 1496801 h 1496801"/>
                      <a:gd name="connsiteX37" fmla="*/ 0 w 9639300"/>
                      <a:gd name="connsiteY37" fmla="*/ 748400 h 1496801"/>
                      <a:gd name="connsiteX38" fmla="*/ 0 w 9639300"/>
                      <a:gd name="connsiteY38" fmla="*/ 748400 h 1496801"/>
                      <a:gd name="connsiteX0" fmla="*/ 0 w 9639300"/>
                      <a:gd name="connsiteY0" fmla="*/ 748400 h 1496801"/>
                      <a:gd name="connsiteX1" fmla="*/ 966522 w 9639300"/>
                      <a:gd name="connsiteY1" fmla="*/ 0 h 1496801"/>
                      <a:gd name="connsiteX2" fmla="*/ 1294038 w 9639300"/>
                      <a:gd name="connsiteY2" fmla="*/ 0 h 1496801"/>
                      <a:gd name="connsiteX3" fmla="*/ 1775680 w 9639300"/>
                      <a:gd name="connsiteY3" fmla="*/ 0 h 1496801"/>
                      <a:gd name="connsiteX4" fmla="*/ 2334383 w 9639300"/>
                      <a:gd name="connsiteY4" fmla="*/ 0 h 1496801"/>
                      <a:gd name="connsiteX5" fmla="*/ 2661899 w 9639300"/>
                      <a:gd name="connsiteY5" fmla="*/ 0 h 1496801"/>
                      <a:gd name="connsiteX6" fmla="*/ 2989414 w 9639300"/>
                      <a:gd name="connsiteY6" fmla="*/ 0 h 1496801"/>
                      <a:gd name="connsiteX7" fmla="*/ 3393992 w 9639300"/>
                      <a:gd name="connsiteY7" fmla="*/ 0 h 1496801"/>
                      <a:gd name="connsiteX8" fmla="*/ 3644446 w 9639300"/>
                      <a:gd name="connsiteY8" fmla="*/ 0 h 1496801"/>
                      <a:gd name="connsiteX9" fmla="*/ 4280212 w 9639300"/>
                      <a:gd name="connsiteY9" fmla="*/ 0 h 1496801"/>
                      <a:gd name="connsiteX10" fmla="*/ 4684790 w 9639300"/>
                      <a:gd name="connsiteY10" fmla="*/ 0 h 1496801"/>
                      <a:gd name="connsiteX11" fmla="*/ 5166431 w 9639300"/>
                      <a:gd name="connsiteY11" fmla="*/ 0 h 1496801"/>
                      <a:gd name="connsiteX12" fmla="*/ 5416885 w 9639300"/>
                      <a:gd name="connsiteY12" fmla="*/ 0 h 1496801"/>
                      <a:gd name="connsiteX13" fmla="*/ 5667338 w 9639300"/>
                      <a:gd name="connsiteY13" fmla="*/ 0 h 1496801"/>
                      <a:gd name="connsiteX14" fmla="*/ 6226041 w 9639300"/>
                      <a:gd name="connsiteY14" fmla="*/ 0 h 1496801"/>
                      <a:gd name="connsiteX15" fmla="*/ 6861807 w 9639300"/>
                      <a:gd name="connsiteY15" fmla="*/ 0 h 1496801"/>
                      <a:gd name="connsiteX16" fmla="*/ 7266386 w 9639300"/>
                      <a:gd name="connsiteY16" fmla="*/ 0 h 1496801"/>
                      <a:gd name="connsiteX17" fmla="*/ 7748027 w 9639300"/>
                      <a:gd name="connsiteY17" fmla="*/ 0 h 1496801"/>
                      <a:gd name="connsiteX18" fmla="*/ 8672777 w 9639300"/>
                      <a:gd name="connsiteY18" fmla="*/ 0 h 1496801"/>
                      <a:gd name="connsiteX19" fmla="*/ 9639300 w 9639300"/>
                      <a:gd name="connsiteY19" fmla="*/ 748400 h 1496801"/>
                      <a:gd name="connsiteX20" fmla="*/ 9639300 w 9639300"/>
                      <a:gd name="connsiteY20" fmla="*/ 748400 h 1496801"/>
                      <a:gd name="connsiteX21" fmla="*/ 8672777 w 9639300"/>
                      <a:gd name="connsiteY21" fmla="*/ 1496801 h 1496801"/>
                      <a:gd name="connsiteX22" fmla="*/ 8422323 w 9639300"/>
                      <a:gd name="connsiteY22" fmla="*/ 1496801 h 1496801"/>
                      <a:gd name="connsiteX23" fmla="*/ 7786558 w 9639300"/>
                      <a:gd name="connsiteY23" fmla="*/ 1496801 h 1496801"/>
                      <a:gd name="connsiteX24" fmla="*/ 7304916 w 9639300"/>
                      <a:gd name="connsiteY24" fmla="*/ 1496801 h 1496801"/>
                      <a:gd name="connsiteX25" fmla="*/ 6823275 w 9639300"/>
                      <a:gd name="connsiteY25" fmla="*/ 1496801 h 1496801"/>
                      <a:gd name="connsiteX26" fmla="*/ 6572822 w 9639300"/>
                      <a:gd name="connsiteY26" fmla="*/ 1496801 h 1496801"/>
                      <a:gd name="connsiteX27" fmla="*/ 5937056 w 9639300"/>
                      <a:gd name="connsiteY27" fmla="*/ 1496801 h 1496801"/>
                      <a:gd name="connsiteX28" fmla="*/ 5532478 w 9639300"/>
                      <a:gd name="connsiteY28" fmla="*/ 1496801 h 1496801"/>
                      <a:gd name="connsiteX29" fmla="*/ 5050837 w 9639300"/>
                      <a:gd name="connsiteY29" fmla="*/ 1496801 h 1496801"/>
                      <a:gd name="connsiteX30" fmla="*/ 4569196 w 9639300"/>
                      <a:gd name="connsiteY30" fmla="*/ 1496801 h 1496801"/>
                      <a:gd name="connsiteX31" fmla="*/ 4087555 w 9639300"/>
                      <a:gd name="connsiteY31" fmla="*/ 1496801 h 1496801"/>
                      <a:gd name="connsiteX32" fmla="*/ 3605915 w 9639300"/>
                      <a:gd name="connsiteY32" fmla="*/ 1496801 h 1496801"/>
                      <a:gd name="connsiteX33" fmla="*/ 2970149 w 9639300"/>
                      <a:gd name="connsiteY33" fmla="*/ 1496801 h 1496801"/>
                      <a:gd name="connsiteX34" fmla="*/ 2565571 w 9639300"/>
                      <a:gd name="connsiteY34" fmla="*/ 1496801 h 1496801"/>
                      <a:gd name="connsiteX35" fmla="*/ 2160992 w 9639300"/>
                      <a:gd name="connsiteY35" fmla="*/ 1496801 h 1496801"/>
                      <a:gd name="connsiteX36" fmla="*/ 1756413 w 9639300"/>
                      <a:gd name="connsiteY36" fmla="*/ 1496801 h 1496801"/>
                      <a:gd name="connsiteX37" fmla="*/ 966522 w 9639300"/>
                      <a:gd name="connsiteY37" fmla="*/ 1496801 h 1496801"/>
                      <a:gd name="connsiteX38" fmla="*/ 0 w 9639300"/>
                      <a:gd name="connsiteY38" fmla="*/ 748400 h 1496801"/>
                      <a:gd name="connsiteX39" fmla="*/ 0 w 9639300"/>
                      <a:gd name="connsiteY39" fmla="*/ 748400 h 149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639300" h="1496801" fill="none" extrusionOk="0">
                        <a:moveTo>
                          <a:pt x="0" y="748400"/>
                        </a:moveTo>
                        <a:cubicBezTo>
                          <a:pt x="-119526" y="327930"/>
                          <a:pt x="372772" y="-96424"/>
                          <a:pt x="966522" y="0"/>
                        </a:cubicBezTo>
                        <a:cubicBezTo>
                          <a:pt x="1182790" y="3152"/>
                          <a:pt x="1385644" y="61982"/>
                          <a:pt x="1602288" y="0"/>
                        </a:cubicBezTo>
                        <a:cubicBezTo>
                          <a:pt x="1847395" y="-39802"/>
                          <a:pt x="1940857" y="31556"/>
                          <a:pt x="2006867" y="0"/>
                        </a:cubicBezTo>
                        <a:cubicBezTo>
                          <a:pt x="2132893" y="-24245"/>
                          <a:pt x="2275737" y="18406"/>
                          <a:pt x="2488508" y="0"/>
                        </a:cubicBezTo>
                        <a:cubicBezTo>
                          <a:pt x="2705092" y="-40349"/>
                          <a:pt x="2899099" y="2241"/>
                          <a:pt x="3047211" y="0"/>
                        </a:cubicBezTo>
                        <a:cubicBezTo>
                          <a:pt x="3212188" y="-18420"/>
                          <a:pt x="3416705" y="23210"/>
                          <a:pt x="3605915" y="0"/>
                        </a:cubicBezTo>
                        <a:cubicBezTo>
                          <a:pt x="3791938" y="-26000"/>
                          <a:pt x="3913994" y="273"/>
                          <a:pt x="4010494" y="0"/>
                        </a:cubicBezTo>
                        <a:cubicBezTo>
                          <a:pt x="4100783" y="-5278"/>
                          <a:pt x="4443348" y="44005"/>
                          <a:pt x="4646259" y="0"/>
                        </a:cubicBezTo>
                        <a:cubicBezTo>
                          <a:pt x="4828267" y="-59052"/>
                          <a:pt x="4967845" y="37283"/>
                          <a:pt x="5050838" y="0"/>
                        </a:cubicBezTo>
                        <a:cubicBezTo>
                          <a:pt x="5126345" y="-8171"/>
                          <a:pt x="5369112" y="-141"/>
                          <a:pt x="5686603" y="0"/>
                        </a:cubicBezTo>
                        <a:cubicBezTo>
                          <a:pt x="5942897" y="-49136"/>
                          <a:pt x="6065488" y="9819"/>
                          <a:pt x="6168245" y="0"/>
                        </a:cubicBezTo>
                        <a:cubicBezTo>
                          <a:pt x="6269298" y="-33468"/>
                          <a:pt x="6477574" y="2288"/>
                          <a:pt x="6726948" y="0"/>
                        </a:cubicBezTo>
                        <a:cubicBezTo>
                          <a:pt x="6964297" y="-7788"/>
                          <a:pt x="6924775" y="13043"/>
                          <a:pt x="7131526" y="0"/>
                        </a:cubicBezTo>
                        <a:cubicBezTo>
                          <a:pt x="7356832" y="-13127"/>
                          <a:pt x="7558736" y="30142"/>
                          <a:pt x="7690230" y="0"/>
                        </a:cubicBezTo>
                        <a:cubicBezTo>
                          <a:pt x="7853162" y="-64278"/>
                          <a:pt x="7987976" y="-17401"/>
                          <a:pt x="8094809" y="0"/>
                        </a:cubicBezTo>
                        <a:cubicBezTo>
                          <a:pt x="8155633" y="-451"/>
                          <a:pt x="8373075" y="43185"/>
                          <a:pt x="8672777" y="0"/>
                        </a:cubicBezTo>
                        <a:cubicBezTo>
                          <a:pt x="9247575" y="-7909"/>
                          <a:pt x="9489575" y="353086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650809" y="1206308"/>
                          <a:pt x="9320261" y="1510259"/>
                          <a:pt x="8672777" y="1496801"/>
                        </a:cubicBezTo>
                        <a:cubicBezTo>
                          <a:pt x="8436234" y="1495735"/>
                          <a:pt x="8364557" y="1462340"/>
                          <a:pt x="8191136" y="1496801"/>
                        </a:cubicBezTo>
                        <a:cubicBezTo>
                          <a:pt x="8021380" y="1533464"/>
                          <a:pt x="7956361" y="1504302"/>
                          <a:pt x="7709495" y="1496801"/>
                        </a:cubicBezTo>
                        <a:cubicBezTo>
                          <a:pt x="7476878" y="1516154"/>
                          <a:pt x="7529121" y="1476265"/>
                          <a:pt x="7381979" y="1496801"/>
                        </a:cubicBezTo>
                        <a:cubicBezTo>
                          <a:pt x="7267473" y="1536748"/>
                          <a:pt x="6954299" y="1443782"/>
                          <a:pt x="6823275" y="1496801"/>
                        </a:cubicBezTo>
                        <a:cubicBezTo>
                          <a:pt x="6680198" y="1537359"/>
                          <a:pt x="6468389" y="1405191"/>
                          <a:pt x="6264572" y="1496801"/>
                        </a:cubicBezTo>
                        <a:cubicBezTo>
                          <a:pt x="6045550" y="1537014"/>
                          <a:pt x="6102069" y="1488694"/>
                          <a:pt x="6014119" y="1496801"/>
                        </a:cubicBezTo>
                        <a:cubicBezTo>
                          <a:pt x="5906698" y="1525897"/>
                          <a:pt x="5693250" y="1451603"/>
                          <a:pt x="5532478" y="1496801"/>
                        </a:cubicBezTo>
                        <a:cubicBezTo>
                          <a:pt x="5345102" y="1534033"/>
                          <a:pt x="5354280" y="1473766"/>
                          <a:pt x="5282024" y="1496801"/>
                        </a:cubicBezTo>
                        <a:cubicBezTo>
                          <a:pt x="5151541" y="1533382"/>
                          <a:pt x="4998064" y="1534950"/>
                          <a:pt x="4800384" y="1496801"/>
                        </a:cubicBezTo>
                        <a:cubicBezTo>
                          <a:pt x="4609195" y="1499038"/>
                          <a:pt x="4520415" y="1474911"/>
                          <a:pt x="4395805" y="1496801"/>
                        </a:cubicBezTo>
                        <a:cubicBezTo>
                          <a:pt x="4264603" y="1506630"/>
                          <a:pt x="4164191" y="1485950"/>
                          <a:pt x="4068290" y="1496801"/>
                        </a:cubicBezTo>
                        <a:cubicBezTo>
                          <a:pt x="3932254" y="1501962"/>
                          <a:pt x="3822342" y="1468601"/>
                          <a:pt x="3663712" y="1496801"/>
                        </a:cubicBezTo>
                        <a:cubicBezTo>
                          <a:pt x="3496189" y="1482527"/>
                          <a:pt x="3367866" y="1466319"/>
                          <a:pt x="3105008" y="1496801"/>
                        </a:cubicBezTo>
                        <a:cubicBezTo>
                          <a:pt x="2899849" y="1531914"/>
                          <a:pt x="2679560" y="1477109"/>
                          <a:pt x="2546304" y="1496801"/>
                        </a:cubicBezTo>
                        <a:cubicBezTo>
                          <a:pt x="2434989" y="1527320"/>
                          <a:pt x="2403391" y="1474201"/>
                          <a:pt x="2295851" y="1496801"/>
                        </a:cubicBezTo>
                        <a:cubicBezTo>
                          <a:pt x="2168648" y="1516345"/>
                          <a:pt x="2054438" y="1455308"/>
                          <a:pt x="1814210" y="1496801"/>
                        </a:cubicBezTo>
                        <a:cubicBezTo>
                          <a:pt x="1632650" y="1509075"/>
                          <a:pt x="1351238" y="1393784"/>
                          <a:pt x="966522" y="1496801"/>
                        </a:cubicBezTo>
                        <a:cubicBezTo>
                          <a:pt x="476129" y="1363493"/>
                          <a:pt x="24395" y="1099144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  <a:path w="9639300" h="1496801" stroke="0" extrusionOk="0">
                        <a:moveTo>
                          <a:pt x="0" y="748400"/>
                        </a:moveTo>
                        <a:cubicBezTo>
                          <a:pt x="82903" y="284797"/>
                          <a:pt x="426802" y="79137"/>
                          <a:pt x="966522" y="0"/>
                        </a:cubicBezTo>
                        <a:cubicBezTo>
                          <a:pt x="1101721" y="-38148"/>
                          <a:pt x="1156759" y="19545"/>
                          <a:pt x="1294038" y="0"/>
                        </a:cubicBezTo>
                        <a:cubicBezTo>
                          <a:pt x="1453787" y="-13692"/>
                          <a:pt x="1566063" y="43722"/>
                          <a:pt x="1775680" y="0"/>
                        </a:cubicBezTo>
                        <a:cubicBezTo>
                          <a:pt x="1983946" y="-42283"/>
                          <a:pt x="2069622" y="5882"/>
                          <a:pt x="2334383" y="0"/>
                        </a:cubicBezTo>
                        <a:cubicBezTo>
                          <a:pt x="2587968" y="-23631"/>
                          <a:pt x="2594619" y="4197"/>
                          <a:pt x="2661899" y="0"/>
                        </a:cubicBezTo>
                        <a:cubicBezTo>
                          <a:pt x="2755504" y="-26236"/>
                          <a:pt x="2879991" y="-3771"/>
                          <a:pt x="2989414" y="0"/>
                        </a:cubicBezTo>
                        <a:cubicBezTo>
                          <a:pt x="3071682" y="-47958"/>
                          <a:pt x="3208206" y="5309"/>
                          <a:pt x="3393992" y="0"/>
                        </a:cubicBezTo>
                        <a:cubicBezTo>
                          <a:pt x="3570962" y="1402"/>
                          <a:pt x="3528495" y="17819"/>
                          <a:pt x="3644446" y="0"/>
                        </a:cubicBezTo>
                        <a:cubicBezTo>
                          <a:pt x="3737329" y="-23337"/>
                          <a:pt x="3990142" y="-11016"/>
                          <a:pt x="4280212" y="0"/>
                        </a:cubicBezTo>
                        <a:cubicBezTo>
                          <a:pt x="4588348" y="-21062"/>
                          <a:pt x="4561936" y="19005"/>
                          <a:pt x="4684790" y="0"/>
                        </a:cubicBezTo>
                        <a:cubicBezTo>
                          <a:pt x="4794894" y="-12927"/>
                          <a:pt x="5003873" y="22999"/>
                          <a:pt x="5166431" y="0"/>
                        </a:cubicBezTo>
                        <a:cubicBezTo>
                          <a:pt x="5349642" y="-14642"/>
                          <a:pt x="5308679" y="18568"/>
                          <a:pt x="5416885" y="0"/>
                        </a:cubicBezTo>
                        <a:cubicBezTo>
                          <a:pt x="5515974" y="-6246"/>
                          <a:pt x="5576057" y="6247"/>
                          <a:pt x="5667338" y="0"/>
                        </a:cubicBezTo>
                        <a:cubicBezTo>
                          <a:pt x="5753691" y="6698"/>
                          <a:pt x="6086691" y="65533"/>
                          <a:pt x="6226041" y="0"/>
                        </a:cubicBezTo>
                        <a:cubicBezTo>
                          <a:pt x="6319284" y="-52636"/>
                          <a:pt x="6603051" y="61301"/>
                          <a:pt x="6861807" y="0"/>
                        </a:cubicBezTo>
                        <a:cubicBezTo>
                          <a:pt x="7115744" y="-5491"/>
                          <a:pt x="7153948" y="16365"/>
                          <a:pt x="7266386" y="0"/>
                        </a:cubicBezTo>
                        <a:cubicBezTo>
                          <a:pt x="7394417" y="-30439"/>
                          <a:pt x="7668075" y="16327"/>
                          <a:pt x="7748027" y="0"/>
                        </a:cubicBezTo>
                        <a:cubicBezTo>
                          <a:pt x="7890395" y="-82213"/>
                          <a:pt x="8342962" y="8581"/>
                          <a:pt x="8672777" y="0"/>
                        </a:cubicBezTo>
                        <a:cubicBezTo>
                          <a:pt x="9284365" y="-111985"/>
                          <a:pt x="9591170" y="282785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788451" y="1195913"/>
                          <a:pt x="9106804" y="1453680"/>
                          <a:pt x="8672777" y="1496801"/>
                        </a:cubicBezTo>
                        <a:cubicBezTo>
                          <a:pt x="8576179" y="1510528"/>
                          <a:pt x="8480606" y="1479008"/>
                          <a:pt x="8422323" y="1496801"/>
                        </a:cubicBezTo>
                        <a:cubicBezTo>
                          <a:pt x="8404141" y="1551176"/>
                          <a:pt x="8070813" y="1355415"/>
                          <a:pt x="7786558" y="1496801"/>
                        </a:cubicBezTo>
                        <a:cubicBezTo>
                          <a:pt x="7488198" y="1558592"/>
                          <a:pt x="7501669" y="1440631"/>
                          <a:pt x="7304916" y="1496801"/>
                        </a:cubicBezTo>
                        <a:cubicBezTo>
                          <a:pt x="7100007" y="1540658"/>
                          <a:pt x="6940272" y="1457713"/>
                          <a:pt x="6823275" y="1496801"/>
                        </a:cubicBezTo>
                        <a:cubicBezTo>
                          <a:pt x="6725319" y="1547262"/>
                          <a:pt x="6637437" y="1506274"/>
                          <a:pt x="6572822" y="1496801"/>
                        </a:cubicBezTo>
                        <a:cubicBezTo>
                          <a:pt x="6469806" y="1504027"/>
                          <a:pt x="6132521" y="1436262"/>
                          <a:pt x="5937056" y="1496801"/>
                        </a:cubicBezTo>
                        <a:cubicBezTo>
                          <a:pt x="5724678" y="1502507"/>
                          <a:pt x="5684168" y="1501544"/>
                          <a:pt x="5532478" y="1496801"/>
                        </a:cubicBezTo>
                        <a:cubicBezTo>
                          <a:pt x="5393114" y="1497671"/>
                          <a:pt x="5243507" y="1441688"/>
                          <a:pt x="5050837" y="1496801"/>
                        </a:cubicBezTo>
                        <a:cubicBezTo>
                          <a:pt x="4897430" y="1544400"/>
                          <a:pt x="4823677" y="1486748"/>
                          <a:pt x="4569196" y="1496801"/>
                        </a:cubicBezTo>
                        <a:cubicBezTo>
                          <a:pt x="4340077" y="1512113"/>
                          <a:pt x="4307447" y="1492088"/>
                          <a:pt x="4087555" y="1496801"/>
                        </a:cubicBezTo>
                        <a:cubicBezTo>
                          <a:pt x="3857600" y="1486966"/>
                          <a:pt x="3769362" y="1468588"/>
                          <a:pt x="3605915" y="1496801"/>
                        </a:cubicBezTo>
                        <a:cubicBezTo>
                          <a:pt x="3473154" y="1521600"/>
                          <a:pt x="3193690" y="1477442"/>
                          <a:pt x="2970149" y="1496801"/>
                        </a:cubicBezTo>
                        <a:cubicBezTo>
                          <a:pt x="2740119" y="1542441"/>
                          <a:pt x="2698560" y="1457864"/>
                          <a:pt x="2565571" y="1496801"/>
                        </a:cubicBezTo>
                        <a:cubicBezTo>
                          <a:pt x="2406194" y="1525071"/>
                          <a:pt x="2253781" y="1459854"/>
                          <a:pt x="2160992" y="1496801"/>
                        </a:cubicBezTo>
                        <a:cubicBezTo>
                          <a:pt x="2045667" y="1541338"/>
                          <a:pt x="1931268" y="1489876"/>
                          <a:pt x="1756413" y="1496801"/>
                        </a:cubicBezTo>
                        <a:cubicBezTo>
                          <a:pt x="1553396" y="1512093"/>
                          <a:pt x="1230704" y="1433532"/>
                          <a:pt x="966522" y="1496801"/>
                        </a:cubicBezTo>
                        <a:cubicBezTo>
                          <a:pt x="567865" y="1572916"/>
                          <a:pt x="10144" y="1169331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  <a:path w="9639300" h="1496801" fill="none" stroke="0" extrusionOk="0">
                        <a:moveTo>
                          <a:pt x="0" y="748400"/>
                        </a:moveTo>
                        <a:cubicBezTo>
                          <a:pt x="16924" y="280721"/>
                          <a:pt x="250229" y="-68486"/>
                          <a:pt x="966522" y="0"/>
                        </a:cubicBezTo>
                        <a:cubicBezTo>
                          <a:pt x="1162920" y="-23998"/>
                          <a:pt x="1340756" y="-16198"/>
                          <a:pt x="1602288" y="0"/>
                        </a:cubicBezTo>
                        <a:cubicBezTo>
                          <a:pt x="1830237" y="-14160"/>
                          <a:pt x="1929005" y="40840"/>
                          <a:pt x="2006867" y="0"/>
                        </a:cubicBezTo>
                        <a:cubicBezTo>
                          <a:pt x="2104476" y="-34301"/>
                          <a:pt x="2241453" y="28731"/>
                          <a:pt x="2488508" y="0"/>
                        </a:cubicBezTo>
                        <a:cubicBezTo>
                          <a:pt x="2694377" y="-7356"/>
                          <a:pt x="2854573" y="38466"/>
                          <a:pt x="3047211" y="0"/>
                        </a:cubicBezTo>
                        <a:cubicBezTo>
                          <a:pt x="3226279" y="-6495"/>
                          <a:pt x="3419748" y="9200"/>
                          <a:pt x="3605915" y="0"/>
                        </a:cubicBezTo>
                        <a:cubicBezTo>
                          <a:pt x="3785830" y="8694"/>
                          <a:pt x="3887697" y="18594"/>
                          <a:pt x="4010494" y="0"/>
                        </a:cubicBezTo>
                        <a:cubicBezTo>
                          <a:pt x="4130502" y="20318"/>
                          <a:pt x="4453275" y="50443"/>
                          <a:pt x="4646259" y="0"/>
                        </a:cubicBezTo>
                        <a:cubicBezTo>
                          <a:pt x="4829218" y="-44899"/>
                          <a:pt x="4982914" y="28905"/>
                          <a:pt x="5050838" y="0"/>
                        </a:cubicBezTo>
                        <a:cubicBezTo>
                          <a:pt x="5186738" y="-83776"/>
                          <a:pt x="5426674" y="43119"/>
                          <a:pt x="5686603" y="0"/>
                        </a:cubicBezTo>
                        <a:cubicBezTo>
                          <a:pt x="5938054" y="-50743"/>
                          <a:pt x="6057255" y="34030"/>
                          <a:pt x="6168245" y="0"/>
                        </a:cubicBezTo>
                        <a:cubicBezTo>
                          <a:pt x="6244097" y="6832"/>
                          <a:pt x="6480534" y="9941"/>
                          <a:pt x="6726948" y="0"/>
                        </a:cubicBezTo>
                        <a:cubicBezTo>
                          <a:pt x="6960066" y="4895"/>
                          <a:pt x="6937302" y="10969"/>
                          <a:pt x="7131526" y="0"/>
                        </a:cubicBezTo>
                        <a:cubicBezTo>
                          <a:pt x="7339894" y="-6276"/>
                          <a:pt x="7534992" y="63205"/>
                          <a:pt x="7690230" y="0"/>
                        </a:cubicBezTo>
                        <a:cubicBezTo>
                          <a:pt x="7833434" y="-14395"/>
                          <a:pt x="7990226" y="-22704"/>
                          <a:pt x="8094809" y="0"/>
                        </a:cubicBezTo>
                        <a:cubicBezTo>
                          <a:pt x="8188426" y="50492"/>
                          <a:pt x="8373205" y="-10986"/>
                          <a:pt x="8672777" y="0"/>
                        </a:cubicBezTo>
                        <a:cubicBezTo>
                          <a:pt x="9384643" y="16723"/>
                          <a:pt x="9449193" y="362457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620614" y="1080931"/>
                          <a:pt x="9182622" y="1586939"/>
                          <a:pt x="8672777" y="1496801"/>
                        </a:cubicBezTo>
                        <a:cubicBezTo>
                          <a:pt x="8424076" y="1508794"/>
                          <a:pt x="8376873" y="1442433"/>
                          <a:pt x="8191136" y="1496801"/>
                        </a:cubicBezTo>
                        <a:cubicBezTo>
                          <a:pt x="8006974" y="1534110"/>
                          <a:pt x="7945241" y="1495570"/>
                          <a:pt x="7709495" y="1496801"/>
                        </a:cubicBezTo>
                        <a:cubicBezTo>
                          <a:pt x="7481860" y="1506014"/>
                          <a:pt x="7508690" y="1473801"/>
                          <a:pt x="7381979" y="1496801"/>
                        </a:cubicBezTo>
                        <a:cubicBezTo>
                          <a:pt x="7215030" y="1539514"/>
                          <a:pt x="6980530" y="1479746"/>
                          <a:pt x="6823275" y="1496801"/>
                        </a:cubicBezTo>
                        <a:cubicBezTo>
                          <a:pt x="6702663" y="1528402"/>
                          <a:pt x="6512206" y="1486824"/>
                          <a:pt x="6264572" y="1496801"/>
                        </a:cubicBezTo>
                        <a:cubicBezTo>
                          <a:pt x="6060428" y="1526179"/>
                          <a:pt x="6099994" y="1494773"/>
                          <a:pt x="6014119" y="1496801"/>
                        </a:cubicBezTo>
                        <a:cubicBezTo>
                          <a:pt x="5884965" y="1500024"/>
                          <a:pt x="5703427" y="1476019"/>
                          <a:pt x="5532478" y="1496801"/>
                        </a:cubicBezTo>
                        <a:cubicBezTo>
                          <a:pt x="5344010" y="1526069"/>
                          <a:pt x="5375852" y="1474802"/>
                          <a:pt x="5282024" y="1496801"/>
                        </a:cubicBezTo>
                        <a:cubicBezTo>
                          <a:pt x="5174590" y="1488756"/>
                          <a:pt x="5009653" y="1443362"/>
                          <a:pt x="4800384" y="1496801"/>
                        </a:cubicBezTo>
                        <a:cubicBezTo>
                          <a:pt x="4583789" y="1501776"/>
                          <a:pt x="4522555" y="1466944"/>
                          <a:pt x="4395805" y="1496801"/>
                        </a:cubicBezTo>
                        <a:cubicBezTo>
                          <a:pt x="4280142" y="1503499"/>
                          <a:pt x="4169680" y="1459863"/>
                          <a:pt x="4068290" y="1496801"/>
                        </a:cubicBezTo>
                        <a:cubicBezTo>
                          <a:pt x="3956712" y="1508378"/>
                          <a:pt x="3817203" y="1489504"/>
                          <a:pt x="3663712" y="1496801"/>
                        </a:cubicBezTo>
                        <a:cubicBezTo>
                          <a:pt x="3537217" y="1532312"/>
                          <a:pt x="3351689" y="1413366"/>
                          <a:pt x="3105008" y="1496801"/>
                        </a:cubicBezTo>
                        <a:cubicBezTo>
                          <a:pt x="2901833" y="1527416"/>
                          <a:pt x="2652959" y="1480235"/>
                          <a:pt x="2546304" y="1496801"/>
                        </a:cubicBezTo>
                        <a:cubicBezTo>
                          <a:pt x="2421763" y="1525477"/>
                          <a:pt x="2409651" y="1481401"/>
                          <a:pt x="2295851" y="1496801"/>
                        </a:cubicBezTo>
                        <a:cubicBezTo>
                          <a:pt x="2184902" y="1518471"/>
                          <a:pt x="2039249" y="1471258"/>
                          <a:pt x="1814210" y="1496801"/>
                        </a:cubicBezTo>
                        <a:cubicBezTo>
                          <a:pt x="1598793" y="1565889"/>
                          <a:pt x="1246241" y="1499019"/>
                          <a:pt x="966522" y="1496801"/>
                        </a:cubicBezTo>
                        <a:cubicBezTo>
                          <a:pt x="459647" y="1430798"/>
                          <a:pt x="-86670" y="1092802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AA18B2-5471-4621-A0C6-CD33127BAF4E}"/>
              </a:ext>
            </a:extLst>
          </p:cNvPr>
          <p:cNvGrpSpPr/>
          <p:nvPr/>
        </p:nvGrpSpPr>
        <p:grpSpPr>
          <a:xfrm>
            <a:off x="0" y="154360"/>
            <a:ext cx="12192000" cy="6703640"/>
            <a:chOff x="0" y="154360"/>
            <a:chExt cx="12192000" cy="67036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E551325-C9FD-4C8E-8DE9-E48F87D13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54360"/>
              <a:ext cx="12192000" cy="67036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D2C6EC-BE49-4483-B1D8-1FE874A90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5672" y="374903"/>
              <a:ext cx="2964355" cy="388078"/>
            </a:xfrm>
            <a:prstGeom prst="rect">
              <a:avLst/>
            </a:prstGeom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A5FAB78F-128C-583F-1EAF-F9A13D8FBE9B}"/>
              </a:ext>
            </a:extLst>
          </p:cNvPr>
          <p:cNvSpPr/>
          <p:nvPr/>
        </p:nvSpPr>
        <p:spPr>
          <a:xfrm>
            <a:off x="584524" y="2305050"/>
            <a:ext cx="5616251" cy="4552950"/>
          </a:xfrm>
          <a:custGeom>
            <a:avLst/>
            <a:gdLst/>
            <a:ahLst/>
            <a:cxnLst/>
            <a:rect l="l" t="t" r="r" b="b"/>
            <a:pathLst>
              <a:path w="8397551" h="8229600">
                <a:moveTo>
                  <a:pt x="0" y="0"/>
                </a:moveTo>
                <a:lnTo>
                  <a:pt x="8397551" y="0"/>
                </a:lnTo>
                <a:lnTo>
                  <a:pt x="83975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1E1AEA-23D6-0ACD-1FF1-FC56837CE6B2}"/>
              </a:ext>
            </a:extLst>
          </p:cNvPr>
          <p:cNvGrpSpPr/>
          <p:nvPr/>
        </p:nvGrpSpPr>
        <p:grpSpPr>
          <a:xfrm>
            <a:off x="-1268187" y="2652944"/>
            <a:ext cx="753841" cy="2132496"/>
            <a:chOff x="-1268187" y="2652944"/>
            <a:chExt cx="753841" cy="2132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8485AF-5CB6-4E28-DD7F-CE13386E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37" b="99222" l="2410" r="98795">
                          <a14:foregroundMark x1="40964" y1="9339" x2="43373" y2="80934"/>
                          <a14:foregroundMark x1="63855" y1="22568" x2="49398" y2="98833"/>
                          <a14:foregroundMark x1="49398" y1="98833" x2="48193" y2="98054"/>
                          <a14:foregroundMark x1="21687" y1="35409" x2="20482" y2="97665"/>
                          <a14:foregroundMark x1="20482" y1="97665" x2="20482" y2="97665"/>
                          <a14:foregroundMark x1="3614" y1="37354" x2="25301" y2="99222"/>
                          <a14:foregroundMark x1="83133" y1="41245" x2="75904" y2="93385"/>
                          <a14:foregroundMark x1="75904" y1="93385" x2="75904" y2="91829"/>
                          <a14:foregroundMark x1="93976" y1="60700" x2="93976" y2="84825"/>
                          <a14:foregroundMark x1="36145" y1="6615" x2="25301" y2="16342"/>
                          <a14:foregroundMark x1="56627" y1="9728" x2="90361" y2="49805"/>
                          <a14:foregroundMark x1="39759" y1="6615" x2="65060" y2="5837"/>
                          <a14:foregroundMark x1="19277" y1="20233" x2="13253" y2="35798"/>
                          <a14:foregroundMark x1="6024" y1="40078" x2="6024" y2="65370"/>
                          <a14:foregroundMark x1="3614" y1="73930" x2="7229" y2="85992"/>
                          <a14:foregroundMark x1="92771" y1="26459" x2="98795" y2="389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268181" y="2652944"/>
              <a:ext cx="753835" cy="213249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F511BE-C68F-17EC-2566-32ECE3378F36}"/>
                </a:ext>
              </a:extLst>
            </p:cNvPr>
            <p:cNvSpPr/>
            <p:nvPr/>
          </p:nvSpPr>
          <p:spPr>
            <a:xfrm>
              <a:off x="-1268187" y="3402819"/>
              <a:ext cx="7538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Nước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ngọt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609C78-11F0-515E-89DB-9FDC57DA0CB0}"/>
                </a:ext>
              </a:extLst>
            </p:cNvPr>
            <p:cNvSpPr/>
            <p:nvPr/>
          </p:nvSpPr>
          <p:spPr>
            <a:xfrm>
              <a:off x="-1122216" y="4129395"/>
              <a:ext cx="6062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1l 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20B733-027B-9628-F3C9-E16C0BCEF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9650" y="2695948"/>
            <a:ext cx="1009791" cy="18576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2186F1-7AAB-048A-96A5-5940ABC5E45D}"/>
              </a:ext>
            </a:extLst>
          </p:cNvPr>
          <p:cNvGrpSpPr/>
          <p:nvPr/>
        </p:nvGrpSpPr>
        <p:grpSpPr>
          <a:xfrm>
            <a:off x="12437807" y="137652"/>
            <a:ext cx="1445342" cy="2212258"/>
            <a:chOff x="12437807" y="137652"/>
            <a:chExt cx="1445342" cy="221225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8A50E25-23FF-AD60-6DB1-DAAC1B042646}"/>
                </a:ext>
              </a:extLst>
            </p:cNvPr>
            <p:cNvSpPr/>
            <p:nvPr/>
          </p:nvSpPr>
          <p:spPr>
            <a:xfrm>
              <a:off x="12437807" y="137652"/>
              <a:ext cx="1445342" cy="2212258"/>
            </a:xfrm>
            <a:custGeom>
              <a:avLst/>
              <a:gdLst/>
              <a:ahLst/>
              <a:cxnLst/>
              <a:rect l="l" t="t" r="r" b="b"/>
              <a:pathLst>
                <a:path w="4320540" h="8229600">
                  <a:moveTo>
                    <a:pt x="0" y="0"/>
                  </a:moveTo>
                  <a:lnTo>
                    <a:pt x="4320540" y="0"/>
                  </a:lnTo>
                  <a:lnTo>
                    <a:pt x="432054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CCD23E-520F-F829-E9E9-5EE911EFCE60}"/>
                </a:ext>
              </a:extLst>
            </p:cNvPr>
            <p:cNvSpPr txBox="1"/>
            <p:nvPr/>
          </p:nvSpPr>
          <p:spPr>
            <a:xfrm>
              <a:off x="12703277" y="1268361"/>
              <a:ext cx="97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5 </a:t>
              </a:r>
              <a:r>
                <a:rPr lang="en-US" sz="4000" i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7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40821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2708 0.04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-0.70196 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4" y="1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25F9B1-AA16-4E78-A12C-EBA8EB63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9" b="5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FA7C8-D45C-40AF-94A3-1A7C5ED1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19" y="2570226"/>
            <a:ext cx="3241041" cy="4191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6E6247-992C-4787-8436-7FC3EB7A2085}"/>
              </a:ext>
            </a:extLst>
          </p:cNvPr>
          <p:cNvGrpSpPr/>
          <p:nvPr/>
        </p:nvGrpSpPr>
        <p:grpSpPr>
          <a:xfrm>
            <a:off x="1439661" y="228600"/>
            <a:ext cx="9312678" cy="1775851"/>
            <a:chOff x="2419349" y="169534"/>
            <a:chExt cx="9312678" cy="1775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455CC3-4BBA-4E8A-B4F1-EAA158DB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349" y="169534"/>
              <a:ext cx="9312678" cy="17758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36A2DE-8B13-4710-A117-EF59EB5F710B}"/>
                </a:ext>
              </a:extLst>
            </p:cNvPr>
            <p:cNvSpPr txBox="1"/>
            <p:nvPr/>
          </p:nvSpPr>
          <p:spPr>
            <a:xfrm>
              <a:off x="3871744" y="390339"/>
              <a:ext cx="6790371" cy="12659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MỖI NGÀY EM CẦN UỐNG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BAO NHIÊU LÍT NƯỚC ?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39B59AB-9A92-4AEF-AAD8-C5DE26C43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904" y="2686050"/>
            <a:ext cx="1827922" cy="3042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E1267F-B109-414D-B60B-A4A85E69267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2722904"/>
            <a:ext cx="2157814" cy="296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14BA63-B03A-4F7A-9C01-295BEB491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516" y="2667000"/>
            <a:ext cx="1504884" cy="304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6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25F9B1-AA16-4E78-A12C-EBA8EB63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9" b="5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FA7C8-D45C-40AF-94A3-1A7C5ED1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7" y="3396706"/>
            <a:ext cx="2676734" cy="34612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6E6247-992C-4787-8436-7FC3EB7A2085}"/>
              </a:ext>
            </a:extLst>
          </p:cNvPr>
          <p:cNvGrpSpPr/>
          <p:nvPr/>
        </p:nvGrpSpPr>
        <p:grpSpPr>
          <a:xfrm>
            <a:off x="1439660" y="228600"/>
            <a:ext cx="9990339" cy="3131288"/>
            <a:chOff x="2419349" y="169534"/>
            <a:chExt cx="9312678" cy="1775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455CC3-4BBA-4E8A-B4F1-EAA158DB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349" y="169534"/>
              <a:ext cx="9312678" cy="17758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36A2DE-8B13-4710-A117-EF59EB5F710B}"/>
                </a:ext>
              </a:extLst>
            </p:cNvPr>
            <p:cNvSpPr txBox="1"/>
            <p:nvPr/>
          </p:nvSpPr>
          <p:spPr>
            <a:xfrm>
              <a:off x="2980320" y="257679"/>
              <a:ext cx="8365166" cy="16215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Nước rất cần thiết cho đời sống hằng ngày của chúng ta. Các em cần biết sử dụng nước một cách tiết kiệm và cung cấp đủ cho cơ thể 1 ngày 2 lít nước.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7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D7EBA-9F3B-461C-A95E-804AB184B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86" y="533400"/>
            <a:ext cx="2483477" cy="2355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1FC2A1-1D85-9B1A-5B47-E87679D8D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040" y="2403507"/>
            <a:ext cx="945571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42393" y="2697910"/>
            <a:ext cx="2504399" cy="917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646792" y="583256"/>
            <a:ext cx="29174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8987E-8482-412C-8746-6EFF36F2C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115" y="1524000"/>
            <a:ext cx="3455806" cy="186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0C90C-828F-4918-AC40-01B94FDF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824" y="1524000"/>
            <a:ext cx="3255059" cy="1776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D9397-1275-4277-92E8-BB3DEB4DC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868" y="3465408"/>
            <a:ext cx="8154264" cy="19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9375 0.00046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AB6298-D222-33A5-263F-CCB3E2B45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671" y="1551945"/>
            <a:ext cx="7236579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522319" y="858371"/>
            <a:ext cx="5515897" cy="1077218"/>
            <a:chOff x="5796116" y="2418735"/>
            <a:chExt cx="5515897" cy="1077218"/>
          </a:xfrm>
        </p:grpSpPr>
        <p:sp>
          <p:nvSpPr>
            <p:cNvPr id="13" name="Rectangle 12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6116" y="2418735"/>
              <a:ext cx="551589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46"/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22318" y="2262991"/>
            <a:ext cx="5515897" cy="870155"/>
            <a:chOff x="5389585" y="2212258"/>
            <a:chExt cx="5515897" cy="870155"/>
          </a:xfrm>
        </p:grpSpPr>
        <p:sp>
          <p:nvSpPr>
            <p:cNvPr id="15" name="Rounded Rectangle 14"/>
            <p:cNvSpPr/>
            <p:nvPr/>
          </p:nvSpPr>
          <p:spPr>
            <a:xfrm>
              <a:off x="5389585" y="2212258"/>
              <a:ext cx="5515897" cy="870155"/>
            </a:xfrm>
            <a:prstGeom prst="roundRect">
              <a:avLst/>
            </a:prstGeom>
            <a:solidFill>
              <a:srgbClr val="00B0F0">
                <a:alpha val="44000"/>
              </a:srgbClr>
            </a:solidFill>
            <a:ln w="28575">
              <a:solidFill>
                <a:srgbClr val="3399FF"/>
              </a:solidFill>
              <a:prstDash val="sysDash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03297" y="2356871"/>
              <a:ext cx="4488473" cy="58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446">
                <a:lnSpc>
                  <a:spcPct val="107000"/>
                </a:lnSpc>
              </a:pP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0" y="3086472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46">
              <a:lnSpc>
                <a:spcPct val="107000"/>
              </a:lnSpc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22317" y="3460549"/>
            <a:ext cx="5515897" cy="1061883"/>
            <a:chOff x="5796116" y="2418735"/>
            <a:chExt cx="5515897" cy="1061883"/>
          </a:xfrm>
        </p:grpSpPr>
        <p:sp>
          <p:nvSpPr>
            <p:cNvPr id="49" name="Rectangle 48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96116" y="2509665"/>
              <a:ext cx="55158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46"/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22316" y="4849833"/>
            <a:ext cx="5515898" cy="1061884"/>
            <a:chOff x="5389584" y="2181135"/>
            <a:chExt cx="5515898" cy="629526"/>
          </a:xfrm>
        </p:grpSpPr>
        <p:sp>
          <p:nvSpPr>
            <p:cNvPr id="55" name="Rounded Rectangle 54"/>
            <p:cNvSpPr/>
            <p:nvPr/>
          </p:nvSpPr>
          <p:spPr>
            <a:xfrm>
              <a:off x="5389585" y="2212258"/>
              <a:ext cx="5515897" cy="598403"/>
            </a:xfrm>
            <a:prstGeom prst="roundRect">
              <a:avLst/>
            </a:prstGeom>
            <a:solidFill>
              <a:srgbClr val="FF0066">
                <a:alpha val="44000"/>
              </a:srgbClr>
            </a:solidFill>
            <a:ln w="28575">
              <a:solidFill>
                <a:srgbClr val="FF0066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srgbClr val="FF0000"/>
                </a:solidFill>
                <a:latin typeface="等线" panose="020F050202020403020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89584" y="2181135"/>
              <a:ext cx="5515897" cy="581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46">
                <a:lnSpc>
                  <a:spcPct val="107000"/>
                </a:lnSpc>
              </a:pP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endPara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defTabSz="914446">
                <a:lnSpc>
                  <a:spcPct val="107000"/>
                </a:lnSpc>
              </a:pP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endPara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92826" y="442871"/>
            <a:ext cx="123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2221618-0E8B-B3B7-2C8A-19E359B2E50B}"/>
              </a:ext>
            </a:extLst>
          </p:cNvPr>
          <p:cNvSpPr/>
          <p:nvPr/>
        </p:nvSpPr>
        <p:spPr>
          <a:xfrm>
            <a:off x="1066800" y="2311400"/>
            <a:ext cx="2184400" cy="2844800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8681E22D-82E1-D2D9-354F-B36FAE3DECFD}"/>
              </a:ext>
            </a:extLst>
          </p:cNvPr>
          <p:cNvSpPr/>
          <p:nvPr/>
        </p:nvSpPr>
        <p:spPr>
          <a:xfrm>
            <a:off x="3352800" y="3683001"/>
            <a:ext cx="1117600" cy="1444171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99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9">
            <a:extLst>
              <a:ext uri="{FF2B5EF4-FFF2-40B4-BE49-F238E27FC236}">
                <a16:creationId xmlns:a16="http://schemas.microsoft.com/office/drawing/2014/main" id="{2CA27807-6298-A24C-9761-94FE3C28B44B}"/>
              </a:ext>
            </a:extLst>
          </p:cNvPr>
          <p:cNvSpPr/>
          <p:nvPr/>
        </p:nvSpPr>
        <p:spPr>
          <a:xfrm>
            <a:off x="1930400" y="3784601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5" name="Flowchart: Magnetic Disk 9">
            <a:extLst>
              <a:ext uri="{FF2B5EF4-FFF2-40B4-BE49-F238E27FC236}">
                <a16:creationId xmlns:a16="http://schemas.microsoft.com/office/drawing/2014/main" id="{FEEAC361-A65E-AED4-D66F-0E4D2815283D}"/>
              </a:ext>
            </a:extLst>
          </p:cNvPr>
          <p:cNvSpPr/>
          <p:nvPr/>
        </p:nvSpPr>
        <p:spPr>
          <a:xfrm>
            <a:off x="1981200" y="4191001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B8CB1F4-4F5C-C958-D5D6-8732EA33DFE6}"/>
              </a:ext>
            </a:extLst>
          </p:cNvPr>
          <p:cNvSpPr/>
          <p:nvPr/>
        </p:nvSpPr>
        <p:spPr>
          <a:xfrm flipH="1">
            <a:off x="1828800" y="2768601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744C492-46CC-9E5C-6D68-702E12CBF850}"/>
              </a:ext>
            </a:extLst>
          </p:cNvPr>
          <p:cNvSpPr/>
          <p:nvPr/>
        </p:nvSpPr>
        <p:spPr>
          <a:xfrm rot="16942996" flipV="1">
            <a:off x="430442" y="1412925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8" name="Flowchart: Magnetic Disk 9">
            <a:extLst>
              <a:ext uri="{FF2B5EF4-FFF2-40B4-BE49-F238E27FC236}">
                <a16:creationId xmlns:a16="http://schemas.microsoft.com/office/drawing/2014/main" id="{663562D8-50C6-F727-EEB6-BA6F077D335D}"/>
              </a:ext>
            </a:extLst>
          </p:cNvPr>
          <p:cNvSpPr/>
          <p:nvPr/>
        </p:nvSpPr>
        <p:spPr>
          <a:xfrm>
            <a:off x="3251200" y="3835401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9" name="Flowchart: Magnetic Disk 9">
            <a:extLst>
              <a:ext uri="{FF2B5EF4-FFF2-40B4-BE49-F238E27FC236}">
                <a16:creationId xmlns:a16="http://schemas.microsoft.com/office/drawing/2014/main" id="{ABEEB2FC-81E7-4B2E-13E0-36423B73A66E}"/>
              </a:ext>
            </a:extLst>
          </p:cNvPr>
          <p:cNvSpPr/>
          <p:nvPr/>
        </p:nvSpPr>
        <p:spPr>
          <a:xfrm>
            <a:off x="3302000" y="4241801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8523C13-A0DC-1AE1-66B0-C16AE718CA2D}"/>
              </a:ext>
            </a:extLst>
          </p:cNvPr>
          <p:cNvSpPr/>
          <p:nvPr/>
        </p:nvSpPr>
        <p:spPr>
          <a:xfrm flipH="1">
            <a:off x="3149600" y="2819401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0ECBF2E5-7639-FD07-2416-E4CC185FE155}"/>
              </a:ext>
            </a:extLst>
          </p:cNvPr>
          <p:cNvSpPr/>
          <p:nvPr/>
        </p:nvSpPr>
        <p:spPr>
          <a:xfrm rot="16942996" flipV="1">
            <a:off x="1751242" y="1463725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19" name="Flowchart: Magnetic Disk 9">
            <a:extLst>
              <a:ext uri="{FF2B5EF4-FFF2-40B4-BE49-F238E27FC236}">
                <a16:creationId xmlns:a16="http://schemas.microsoft.com/office/drawing/2014/main" id="{75090F96-75D6-B16B-A658-9D1470CFBD27}"/>
              </a:ext>
            </a:extLst>
          </p:cNvPr>
          <p:cNvSpPr/>
          <p:nvPr/>
        </p:nvSpPr>
        <p:spPr>
          <a:xfrm>
            <a:off x="4521200" y="3835400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1" name="Flowchart: Magnetic Disk 9">
            <a:extLst>
              <a:ext uri="{FF2B5EF4-FFF2-40B4-BE49-F238E27FC236}">
                <a16:creationId xmlns:a16="http://schemas.microsoft.com/office/drawing/2014/main" id="{C5E51792-A698-4FC3-2FC9-D29F0308CB1D}"/>
              </a:ext>
            </a:extLst>
          </p:cNvPr>
          <p:cNvSpPr/>
          <p:nvPr/>
        </p:nvSpPr>
        <p:spPr>
          <a:xfrm>
            <a:off x="4572000" y="4241800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FE4E551-C1CB-9526-F31C-6E17AAB828AA}"/>
              </a:ext>
            </a:extLst>
          </p:cNvPr>
          <p:cNvSpPr/>
          <p:nvPr/>
        </p:nvSpPr>
        <p:spPr>
          <a:xfrm flipH="1">
            <a:off x="4419600" y="2819400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D5201F92-5F10-3441-46F5-0FD9DB2C4E2F}"/>
              </a:ext>
            </a:extLst>
          </p:cNvPr>
          <p:cNvSpPr/>
          <p:nvPr/>
        </p:nvSpPr>
        <p:spPr>
          <a:xfrm rot="16942996" flipV="1">
            <a:off x="3021242" y="1463724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4" name="Flowchart: Magnetic Disk 9">
            <a:extLst>
              <a:ext uri="{FF2B5EF4-FFF2-40B4-BE49-F238E27FC236}">
                <a16:creationId xmlns:a16="http://schemas.microsoft.com/office/drawing/2014/main" id="{D029E3C5-8509-4BE3-2A5E-BE2DF9277DF1}"/>
              </a:ext>
            </a:extLst>
          </p:cNvPr>
          <p:cNvSpPr/>
          <p:nvPr/>
        </p:nvSpPr>
        <p:spPr>
          <a:xfrm>
            <a:off x="5740400" y="3784601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5" name="Flowchart: Magnetic Disk 9">
            <a:extLst>
              <a:ext uri="{FF2B5EF4-FFF2-40B4-BE49-F238E27FC236}">
                <a16:creationId xmlns:a16="http://schemas.microsoft.com/office/drawing/2014/main" id="{B64E5959-81A5-66B4-75F4-92B951CA3F64}"/>
              </a:ext>
            </a:extLst>
          </p:cNvPr>
          <p:cNvSpPr/>
          <p:nvPr/>
        </p:nvSpPr>
        <p:spPr>
          <a:xfrm>
            <a:off x="5791200" y="4191001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CD5D67A4-0F19-E681-14BF-DC92B1331394}"/>
              </a:ext>
            </a:extLst>
          </p:cNvPr>
          <p:cNvSpPr/>
          <p:nvPr/>
        </p:nvSpPr>
        <p:spPr>
          <a:xfrm flipH="1">
            <a:off x="5638800" y="2768601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6998E3D2-3EF7-47C2-D709-C148A5E479E5}"/>
              </a:ext>
            </a:extLst>
          </p:cNvPr>
          <p:cNvSpPr/>
          <p:nvPr/>
        </p:nvSpPr>
        <p:spPr>
          <a:xfrm rot="16942996" flipV="1">
            <a:off x="4240442" y="1412925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28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A1DA2E34-832E-60D6-6F4C-8FFB524C9A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228600"/>
            <a:ext cx="270933" cy="270933"/>
          </a:xfrm>
          <a:prstGeom prst="rect">
            <a:avLst/>
          </a:prstGeom>
        </p:spPr>
      </p:pic>
      <p:pic>
        <p:nvPicPr>
          <p:cNvPr id="29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92886D97-6582-6DF6-B611-FF6D171EA5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08000" y="635000"/>
            <a:ext cx="270933" cy="270933"/>
          </a:xfrm>
          <a:prstGeom prst="rect">
            <a:avLst/>
          </a:prstGeom>
        </p:spPr>
      </p:pic>
      <p:pic>
        <p:nvPicPr>
          <p:cNvPr id="30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102EE531-1517-4439-1CFF-4ACB8B1BE8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08000" y="990600"/>
            <a:ext cx="270933" cy="270933"/>
          </a:xfrm>
          <a:prstGeom prst="rect">
            <a:avLst/>
          </a:prstGeom>
        </p:spPr>
      </p:pic>
      <p:pic>
        <p:nvPicPr>
          <p:cNvPr id="31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5F596922-6A01-CD4D-5C7D-0A3C3CB502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06400" y="1346200"/>
            <a:ext cx="270933" cy="27093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F8696AF-24C5-B65C-FDF3-A151D1473E18}"/>
              </a:ext>
            </a:extLst>
          </p:cNvPr>
          <p:cNvGrpSpPr/>
          <p:nvPr/>
        </p:nvGrpSpPr>
        <p:grpSpPr>
          <a:xfrm>
            <a:off x="7264400" y="1295400"/>
            <a:ext cx="3728065" cy="853888"/>
            <a:chOff x="5796116" y="2404985"/>
            <a:chExt cx="5592097" cy="108074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65CA87-5787-C8A8-4A2D-D2DD89A406CE}"/>
                </a:ext>
              </a:extLst>
            </p:cNvPr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C437C6-F8FC-DF86-B150-4EF8503D6F07}"/>
                </a:ext>
              </a:extLst>
            </p:cNvPr>
            <p:cNvSpPr/>
            <p:nvPr/>
          </p:nvSpPr>
          <p:spPr>
            <a:xfrm>
              <a:off x="5872316" y="2404985"/>
              <a:ext cx="5515897" cy="108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07000"/>
                </a:lnSpc>
              </a:pP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9D069F-D498-EE16-1B04-A8259F883D31}"/>
              </a:ext>
            </a:extLst>
          </p:cNvPr>
          <p:cNvGrpSpPr/>
          <p:nvPr/>
        </p:nvGrpSpPr>
        <p:grpSpPr>
          <a:xfrm>
            <a:off x="7264400" y="2385445"/>
            <a:ext cx="3677265" cy="580103"/>
            <a:chOff x="5389585" y="2212258"/>
            <a:chExt cx="5515897" cy="870155"/>
          </a:xfrm>
        </p:grpSpPr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97A3A663-AB3A-DF48-8748-C8E6D4DE2F63}"/>
                </a:ext>
              </a:extLst>
            </p:cNvPr>
            <p:cNvSpPr/>
            <p:nvPr/>
          </p:nvSpPr>
          <p:spPr>
            <a:xfrm>
              <a:off x="5389585" y="2212258"/>
              <a:ext cx="5515897" cy="870155"/>
            </a:xfrm>
            <a:prstGeom prst="roundRect">
              <a:avLst/>
            </a:prstGeom>
            <a:solidFill>
              <a:srgbClr val="00B0F0">
                <a:alpha val="44000"/>
              </a:srgbClr>
            </a:solidFill>
            <a:ln w="28575">
              <a:solidFill>
                <a:srgbClr val="3399FF"/>
              </a:solidFill>
              <a:prstDash val="sysDash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0D45A1-64C7-D916-3D65-A16DF2769AAF}"/>
                </a:ext>
              </a:extLst>
            </p:cNvPr>
            <p:cNvSpPr/>
            <p:nvPr/>
          </p:nvSpPr>
          <p:spPr>
            <a:xfrm>
              <a:off x="6577198" y="2271847"/>
              <a:ext cx="3140667" cy="810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07000"/>
                </a:lnSpc>
              </a:pPr>
              <a:r>
                <a:rPr lang="en-US" sz="29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9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29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endParaRPr lang="en-US" sz="29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222E6C-0E4C-9BFC-8E29-EC6207134680}"/>
              </a:ext>
            </a:extLst>
          </p:cNvPr>
          <p:cNvGrpSpPr/>
          <p:nvPr/>
        </p:nvGrpSpPr>
        <p:grpSpPr>
          <a:xfrm>
            <a:off x="7264399" y="3183817"/>
            <a:ext cx="3677265" cy="1137646"/>
            <a:chOff x="5796116" y="2418735"/>
            <a:chExt cx="5515897" cy="170646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9E399F-7EC8-1F33-D424-A781A9484A2E}"/>
                </a:ext>
              </a:extLst>
            </p:cNvPr>
            <p:cNvSpPr/>
            <p:nvPr/>
          </p:nvSpPr>
          <p:spPr>
            <a:xfrm>
              <a:off x="5796116" y="2418735"/>
              <a:ext cx="5515897" cy="16631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FAD1F4D-6B39-69D1-F888-45AA2AE1E4D3}"/>
                </a:ext>
              </a:extLst>
            </p:cNvPr>
            <p:cNvSpPr/>
            <p:nvPr/>
          </p:nvSpPr>
          <p:spPr>
            <a:xfrm>
              <a:off x="5796116" y="2509665"/>
              <a:ext cx="5515897" cy="1615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/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4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667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1DFED2-218C-8D08-A2AB-7B93331ACE85}"/>
              </a:ext>
            </a:extLst>
          </p:cNvPr>
          <p:cNvGrpSpPr/>
          <p:nvPr/>
        </p:nvGrpSpPr>
        <p:grpSpPr>
          <a:xfrm>
            <a:off x="7264400" y="4493143"/>
            <a:ext cx="3677265" cy="925684"/>
            <a:chOff x="5389584" y="2212258"/>
            <a:chExt cx="5515898" cy="59840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09BF2C0B-3591-0E53-DBD5-4EB10951B911}"/>
                </a:ext>
              </a:extLst>
            </p:cNvPr>
            <p:cNvSpPr/>
            <p:nvPr/>
          </p:nvSpPr>
          <p:spPr>
            <a:xfrm>
              <a:off x="5389585" y="2212258"/>
              <a:ext cx="5515897" cy="598403"/>
            </a:xfrm>
            <a:prstGeom prst="roundRect">
              <a:avLst/>
            </a:prstGeom>
            <a:solidFill>
              <a:srgbClr val="FF0066">
                <a:alpha val="44000"/>
              </a:srgbClr>
            </a:solidFill>
            <a:ln w="28575">
              <a:solidFill>
                <a:srgbClr val="FF0066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srgbClr val="FF0000"/>
                </a:solidFill>
                <a:latin typeface="等线" panose="020F0502020204030204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D75647-7895-4C3A-EF21-AC32C3629CB9}"/>
                </a:ext>
              </a:extLst>
            </p:cNvPr>
            <p:cNvSpPr/>
            <p:nvPr/>
          </p:nvSpPr>
          <p:spPr>
            <a:xfrm>
              <a:off x="5389584" y="2246814"/>
              <a:ext cx="5515896" cy="497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07000"/>
                </a:lnSpc>
              </a:pP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4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1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4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47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24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4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47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2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  <p:bldP spid="11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26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FFACD-2645-43EF-8BBB-573507965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8F2CF-9EB9-4970-AFD4-3D6D583BC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69" y="304800"/>
            <a:ext cx="8325634" cy="2183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32FE6-2054-4A7F-9FF0-025EE0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295" y="3479800"/>
            <a:ext cx="2750352" cy="2859654"/>
          </a:xfrm>
          <a:prstGeom prst="rect">
            <a:avLst/>
          </a:prstGeom>
        </p:spPr>
      </p:pic>
      <p:pic>
        <p:nvPicPr>
          <p:cNvPr id="13" name="y2mate.com - Tập viết lớp 1 l Tập viết chữ l_480p">
            <a:hlinkClick r:id="" action="ppaction://media"/>
            <a:extLst>
              <a:ext uri="{FF2B5EF4-FFF2-40B4-BE49-F238E27FC236}">
                <a16:creationId xmlns:a16="http://schemas.microsoft.com/office/drawing/2014/main" id="{23FF5F5B-CE07-4364-AF68-1FD42A316E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9764" t="347" r="44217" b="-347"/>
          <a:stretch/>
        </p:blipFill>
        <p:spPr>
          <a:xfrm>
            <a:off x="9671508" y="438843"/>
            <a:ext cx="1731834" cy="2566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44289-19BA-47C3-AEE4-49197C71E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9154" y="430825"/>
            <a:ext cx="1836542" cy="27208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F9566-CC70-49D3-A808-2543D17F9587}"/>
              </a:ext>
            </a:extLst>
          </p:cNvPr>
          <p:cNvGrpSpPr/>
          <p:nvPr/>
        </p:nvGrpSpPr>
        <p:grpSpPr>
          <a:xfrm>
            <a:off x="609600" y="2787208"/>
            <a:ext cx="2253693" cy="2685247"/>
            <a:chOff x="1219200" y="2731272"/>
            <a:chExt cx="2819401" cy="3480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3398CA6-56A8-4BBE-84C4-FA5BFBFB446A}"/>
                </a:ext>
              </a:extLst>
            </p:cNvPr>
            <p:cNvSpPr/>
            <p:nvPr/>
          </p:nvSpPr>
          <p:spPr>
            <a:xfrm>
              <a:off x="1352547" y="2846566"/>
              <a:ext cx="2686054" cy="3364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5D9AD46-B82B-4742-BFDC-34C3698C243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1352547" y="2846566"/>
              <a:ext cx="2686054" cy="3364728"/>
            </a:xfrm>
            <a:prstGeom prst="roundRect">
              <a:avLst/>
            </a:prstGeom>
            <a:blipFill dpi="0" rotWithShape="0">
              <a:blip r:embed="rId11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316" t="5043" r="-6316" b="504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9D93475-4D42-4D96-984A-60EFA2365A09}"/>
                </a:ext>
              </a:extLst>
            </p:cNvPr>
            <p:cNvSpPr/>
            <p:nvPr/>
          </p:nvSpPr>
          <p:spPr>
            <a:xfrm>
              <a:off x="1219200" y="2731272"/>
              <a:ext cx="2686054" cy="3364728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4EEBAE-D133-48EE-B12E-C85CA98253B7}"/>
              </a:ext>
            </a:extLst>
          </p:cNvPr>
          <p:cNvGrpSpPr/>
          <p:nvPr/>
        </p:nvGrpSpPr>
        <p:grpSpPr>
          <a:xfrm>
            <a:off x="726829" y="5605443"/>
            <a:ext cx="2125825" cy="698004"/>
            <a:chOff x="1644665" y="5797301"/>
            <a:chExt cx="2533655" cy="831913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60F48492-04FA-4B05-A222-3AFA0ECF6545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2C3F3-CB83-42F0-A00D-5034618445F8}"/>
                </a:ext>
              </a:extLst>
            </p:cNvPr>
            <p:cNvSpPr txBox="1"/>
            <p:nvPr/>
          </p:nvSpPr>
          <p:spPr>
            <a:xfrm>
              <a:off x="1824034" y="6031468"/>
              <a:ext cx="204222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19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A5EFF48-5756-4C85-87A9-AEA114B97715}"/>
              </a:ext>
            </a:extLst>
          </p:cNvPr>
          <p:cNvSpPr>
            <a:spLocks noChangeAspect="1"/>
          </p:cNvSpPr>
          <p:nvPr/>
        </p:nvSpPr>
        <p:spPr>
          <a:xfrm>
            <a:off x="910545" y="4102431"/>
            <a:ext cx="879196" cy="879196"/>
          </a:xfrm>
          <a:prstGeom prst="ellipse">
            <a:avLst/>
          </a:prstGeom>
          <a:blipFill dpi="0" rotWithShape="0">
            <a:blip r:embed="rId11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706" t="-325589" r="-311114" b="-141229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8BA5B-6460-4F89-AD6A-02DAD60B764E}"/>
              </a:ext>
            </a:extLst>
          </p:cNvPr>
          <p:cNvGrpSpPr/>
          <p:nvPr/>
        </p:nvGrpSpPr>
        <p:grpSpPr>
          <a:xfrm>
            <a:off x="3559453" y="2743200"/>
            <a:ext cx="2253693" cy="2685247"/>
            <a:chOff x="3559453" y="2743200"/>
            <a:chExt cx="2253693" cy="268524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5F27494-6EAB-4B1D-95DB-93CC6006330B}"/>
                </a:ext>
              </a:extLst>
            </p:cNvPr>
            <p:cNvSpPr/>
            <p:nvPr/>
          </p:nvSpPr>
          <p:spPr>
            <a:xfrm>
              <a:off x="3666044" y="2832163"/>
              <a:ext cx="2147102" cy="25962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AC2AE79-AA27-4C36-AABF-5E762AFC8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044" y="2832163"/>
              <a:ext cx="2147102" cy="2596284"/>
            </a:xfrm>
            <a:prstGeom prst="roundRect">
              <a:avLst/>
            </a:prstGeom>
            <a:blipFill dpi="0" rotWithShape="0">
              <a:blip r:embed="rId12" cstate="hq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4523" t="16571" r="14523" b="234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13B5AA4-8DA8-4593-97B1-4AD3CF56576A}"/>
                </a:ext>
              </a:extLst>
            </p:cNvPr>
            <p:cNvSpPr/>
            <p:nvPr/>
          </p:nvSpPr>
          <p:spPr>
            <a:xfrm>
              <a:off x="3559453" y="2743200"/>
              <a:ext cx="2147102" cy="2596284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D402C4-C02C-4267-8830-5BA3970C71B5}"/>
              </a:ext>
            </a:extLst>
          </p:cNvPr>
          <p:cNvGrpSpPr/>
          <p:nvPr/>
        </p:nvGrpSpPr>
        <p:grpSpPr>
          <a:xfrm>
            <a:off x="3666044" y="5561435"/>
            <a:ext cx="2125825" cy="698004"/>
            <a:chOff x="1644665" y="5797301"/>
            <a:chExt cx="2533655" cy="831913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EFE2D700-9ED9-4C5D-9D97-E55ACFB1CC8C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808C0F-73F4-4B80-A598-162EDF38A2B8}"/>
                </a:ext>
              </a:extLst>
            </p:cNvPr>
            <p:cNvSpPr txBox="1"/>
            <p:nvPr/>
          </p:nvSpPr>
          <p:spPr>
            <a:xfrm>
              <a:off x="1968126" y="6049630"/>
              <a:ext cx="188673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nước 6 lít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0FD0E87-BDEA-4C95-8EC8-EB9BE5C12F77}"/>
              </a:ext>
            </a:extLst>
          </p:cNvPr>
          <p:cNvSpPr>
            <a:spLocks noChangeAspect="1"/>
          </p:cNvSpPr>
          <p:nvPr/>
        </p:nvSpPr>
        <p:spPr>
          <a:xfrm>
            <a:off x="4500990" y="3766151"/>
            <a:ext cx="879196" cy="879196"/>
          </a:xfrm>
          <a:prstGeom prst="ellipse">
            <a:avLst/>
          </a:prstGeom>
          <a:blipFill dpi="0" rotWithShape="0">
            <a:blip r:embed="rId1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1012" t="-368224" r="-203088" b="-190418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4604E-D4BE-469E-A75B-1CF74CA242B8}"/>
              </a:ext>
            </a:extLst>
          </p:cNvPr>
          <p:cNvGrpSpPr/>
          <p:nvPr/>
        </p:nvGrpSpPr>
        <p:grpSpPr>
          <a:xfrm>
            <a:off x="6509307" y="2693316"/>
            <a:ext cx="2253693" cy="2685248"/>
            <a:chOff x="6509307" y="2693316"/>
            <a:chExt cx="2253693" cy="268524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B910CA2-9B24-416E-977C-62BCD6B6083F}"/>
                </a:ext>
              </a:extLst>
            </p:cNvPr>
            <p:cNvSpPr/>
            <p:nvPr/>
          </p:nvSpPr>
          <p:spPr>
            <a:xfrm>
              <a:off x="6615898" y="2782279"/>
              <a:ext cx="2147102" cy="2596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498A34-6020-467F-B0A4-DAC3272FA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5898" y="2782279"/>
              <a:ext cx="2147102" cy="2596285"/>
            </a:xfrm>
            <a:prstGeom prst="roundRect">
              <a:avLst/>
            </a:prstGeom>
            <a:blipFill dpi="0" rotWithShape="0">
              <a:blip r:embed="rId14" cstate="hq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31712" t="33960" r="31712" b="3579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ECDA650-01A2-474F-BDC9-43C4334C4D23}"/>
                </a:ext>
              </a:extLst>
            </p:cNvPr>
            <p:cNvSpPr/>
            <p:nvPr/>
          </p:nvSpPr>
          <p:spPr>
            <a:xfrm>
              <a:off x="6509307" y="2693316"/>
              <a:ext cx="2147102" cy="2596285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CD2E807D-1EFA-46CA-A96E-5DDD49F69F57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249851" y="4018863"/>
            <a:ext cx="879196" cy="879196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547" t="-217733" r="-138010" b="12176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7D6530-712B-4867-A9DD-4B4CEF1A703A}"/>
              </a:ext>
            </a:extLst>
          </p:cNvPr>
          <p:cNvGrpSpPr/>
          <p:nvPr/>
        </p:nvGrpSpPr>
        <p:grpSpPr>
          <a:xfrm>
            <a:off x="6626536" y="5556033"/>
            <a:ext cx="2125825" cy="698004"/>
            <a:chOff x="1644665" y="5797301"/>
            <a:chExt cx="2533655" cy="831913"/>
          </a:xfrm>
        </p:grpSpPr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60BB7B83-A474-4752-B06B-9E65C45EB9A4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93C203-37BC-4630-8F67-20BFB91044A0}"/>
                </a:ext>
              </a:extLst>
            </p:cNvPr>
            <p:cNvSpPr txBox="1"/>
            <p:nvPr/>
          </p:nvSpPr>
          <p:spPr>
            <a:xfrm>
              <a:off x="1968130" y="6031468"/>
              <a:ext cx="188673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nước 1 lít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1D334-E4AC-4745-B81B-CBFE1D45E5AE}"/>
              </a:ext>
            </a:extLst>
          </p:cNvPr>
          <p:cNvGrpSpPr/>
          <p:nvPr/>
        </p:nvGrpSpPr>
        <p:grpSpPr>
          <a:xfrm>
            <a:off x="1366999" y="603963"/>
            <a:ext cx="6268555" cy="677108"/>
            <a:chOff x="1366999" y="603963"/>
            <a:chExt cx="6268555" cy="6771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B6DD29-1983-435C-B96F-ED44EE4F4BCD}"/>
                </a:ext>
              </a:extLst>
            </p:cNvPr>
            <p:cNvSpPr txBox="1"/>
            <p:nvPr/>
          </p:nvSpPr>
          <p:spPr>
            <a:xfrm>
              <a:off x="1880773" y="603963"/>
              <a:ext cx="575478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 một đơn vị đo dung tích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815404-F1DE-467C-A01B-442DAB85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66999" y="674608"/>
              <a:ext cx="429978" cy="53581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9FB237-A68D-40C1-A666-4BD75867FD48}"/>
              </a:ext>
            </a:extLst>
          </p:cNvPr>
          <p:cNvGrpSpPr/>
          <p:nvPr/>
        </p:nvGrpSpPr>
        <p:grpSpPr>
          <a:xfrm>
            <a:off x="1366999" y="1546004"/>
            <a:ext cx="5179410" cy="677108"/>
            <a:chOff x="1366999" y="1546004"/>
            <a:chExt cx="5179410" cy="677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404FB4-CDFF-4314-AB7A-E2630E6DC79E}"/>
                </a:ext>
              </a:extLst>
            </p:cNvPr>
            <p:cNvSpPr txBox="1"/>
            <p:nvPr/>
          </p:nvSpPr>
          <p:spPr>
            <a:xfrm>
              <a:off x="1880773" y="1546004"/>
              <a:ext cx="466563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B549192-B711-46F0-8191-EDA1FE9C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66999" y="1580234"/>
              <a:ext cx="429978" cy="53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61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95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43274" y="2814577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883676-1133-7995-57D0-E8CB17793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960" y="2233691"/>
            <a:ext cx="9345978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1602658"/>
            <a:ext cx="11434915" cy="50242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93046-28FE-48AD-A019-AFF59DFD028F}"/>
              </a:ext>
            </a:extLst>
          </p:cNvPr>
          <p:cNvGrpSpPr/>
          <p:nvPr/>
        </p:nvGrpSpPr>
        <p:grpSpPr>
          <a:xfrm>
            <a:off x="907896" y="143722"/>
            <a:ext cx="1149097" cy="1035886"/>
            <a:chOff x="1143000" y="838200"/>
            <a:chExt cx="1149096" cy="1035886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B671F07-DCC6-4811-99C1-F55FFE8F7904}"/>
                </a:ext>
              </a:extLst>
            </p:cNvPr>
            <p:cNvSpPr/>
            <p:nvPr/>
          </p:nvSpPr>
          <p:spPr>
            <a:xfrm>
              <a:off x="1143000" y="838200"/>
              <a:ext cx="1149096" cy="990600"/>
            </a:xfrm>
            <a:prstGeom prst="triangl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C92F90-00F4-424D-A8AB-CCA34AE3CEE5}"/>
                </a:ext>
              </a:extLst>
            </p:cNvPr>
            <p:cNvSpPr txBox="1"/>
            <p:nvPr/>
          </p:nvSpPr>
          <p:spPr>
            <a:xfrm>
              <a:off x="1561256" y="1135422"/>
              <a:ext cx="31258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2731A4-2F9D-4C91-9D94-1DCE9494DDCE}"/>
              </a:ext>
            </a:extLst>
          </p:cNvPr>
          <p:cNvGrpSpPr/>
          <p:nvPr/>
        </p:nvGrpSpPr>
        <p:grpSpPr>
          <a:xfrm>
            <a:off x="2175170" y="172312"/>
            <a:ext cx="9352345" cy="1105882"/>
            <a:chOff x="2169010" y="301155"/>
            <a:chExt cx="9486901" cy="15833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F69560-28BB-4EFE-9001-2CFEDBC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010" y="301155"/>
              <a:ext cx="9486901" cy="15833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CC0B5-63EF-4C63-9A48-3DB635C52497}"/>
                </a:ext>
              </a:extLst>
            </p:cNvPr>
            <p:cNvSpPr txBox="1"/>
            <p:nvPr/>
          </p:nvSpPr>
          <p:spPr>
            <a:xfrm>
              <a:off x="2809046" y="518996"/>
              <a:ext cx="8054946" cy="7508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0EFEB3-8B74-76AD-2C65-E32197920A7A}"/>
              </a:ext>
            </a:extLst>
          </p:cNvPr>
          <p:cNvSpPr txBox="1"/>
          <p:nvPr/>
        </p:nvSpPr>
        <p:spPr>
          <a:xfrm>
            <a:off x="1092595" y="1931216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CB0D44-E57A-7DFB-FD03-CCFD35D2E17E}"/>
              </a:ext>
            </a:extLst>
          </p:cNvPr>
          <p:cNvSpPr/>
          <p:nvPr/>
        </p:nvSpPr>
        <p:spPr>
          <a:xfrm>
            <a:off x="998904" y="4548524"/>
            <a:ext cx="485768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7B6D8-AC8D-52CD-3AD3-1F1DCE631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097" y="2810999"/>
            <a:ext cx="2686916" cy="27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170120"/>
            <a:ext cx="11434915" cy="64568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93046-28FE-48AD-A019-AFF59DFD028F}"/>
              </a:ext>
            </a:extLst>
          </p:cNvPr>
          <p:cNvGrpSpPr/>
          <p:nvPr/>
        </p:nvGrpSpPr>
        <p:grpSpPr>
          <a:xfrm>
            <a:off x="130462" y="233917"/>
            <a:ext cx="1149097" cy="1035886"/>
            <a:chOff x="1143000" y="838200"/>
            <a:chExt cx="1149096" cy="1035886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B671F07-DCC6-4811-99C1-F55FFE8F7904}"/>
                </a:ext>
              </a:extLst>
            </p:cNvPr>
            <p:cNvSpPr/>
            <p:nvPr/>
          </p:nvSpPr>
          <p:spPr>
            <a:xfrm>
              <a:off x="1143000" y="838200"/>
              <a:ext cx="1149096" cy="990600"/>
            </a:xfrm>
            <a:prstGeom prst="triangl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C92F90-00F4-424D-A8AB-CCA34AE3CEE5}"/>
                </a:ext>
              </a:extLst>
            </p:cNvPr>
            <p:cNvSpPr txBox="1"/>
            <p:nvPr/>
          </p:nvSpPr>
          <p:spPr>
            <a:xfrm>
              <a:off x="1561256" y="1135422"/>
              <a:ext cx="31258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2731A4-2F9D-4C91-9D94-1DCE9494DDCE}"/>
              </a:ext>
            </a:extLst>
          </p:cNvPr>
          <p:cNvGrpSpPr/>
          <p:nvPr/>
        </p:nvGrpSpPr>
        <p:grpSpPr>
          <a:xfrm>
            <a:off x="1387104" y="350875"/>
            <a:ext cx="1836391" cy="893135"/>
            <a:chOff x="2169010" y="248794"/>
            <a:chExt cx="9486901" cy="163572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F69560-28BB-4EFE-9001-2CFEDBC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010" y="301155"/>
              <a:ext cx="9486901" cy="15833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CC0B5-63EF-4C63-9A48-3DB635C52497}"/>
                </a:ext>
              </a:extLst>
            </p:cNvPr>
            <p:cNvSpPr txBox="1"/>
            <p:nvPr/>
          </p:nvSpPr>
          <p:spPr>
            <a:xfrm>
              <a:off x="4203099" y="248794"/>
              <a:ext cx="5266847" cy="11897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C9F480-8340-CB53-C458-E23234111FC1}"/>
              </a:ext>
            </a:extLst>
          </p:cNvPr>
          <p:cNvGrpSpPr/>
          <p:nvPr/>
        </p:nvGrpSpPr>
        <p:grpSpPr>
          <a:xfrm>
            <a:off x="1517185" y="3073124"/>
            <a:ext cx="1888094" cy="2410691"/>
            <a:chOff x="1085143" y="2108983"/>
            <a:chExt cx="1888094" cy="2410691"/>
          </a:xfrm>
        </p:grpSpPr>
        <p:pic>
          <p:nvPicPr>
            <p:cNvPr id="7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E303CCA0-3871-FF28-FCB0-BCC33C3D6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26A318-A575-0A9C-E06D-BE740A4CEC69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ACA4F-8B13-4A83-4AC5-9241226AEBDD}"/>
              </a:ext>
            </a:extLst>
          </p:cNvPr>
          <p:cNvGrpSpPr/>
          <p:nvPr/>
        </p:nvGrpSpPr>
        <p:grpSpPr>
          <a:xfrm>
            <a:off x="3401040" y="1154954"/>
            <a:ext cx="1551154" cy="1925093"/>
            <a:chOff x="3711901" y="1083792"/>
            <a:chExt cx="1551154" cy="19250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F8C99E-57A4-78BD-3C56-18C7ED8BB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05AC381-876A-6366-71A9-1C06D27AB056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451439-82C9-5A4B-C70E-90113766FEF6}"/>
              </a:ext>
            </a:extLst>
          </p:cNvPr>
          <p:cNvGrpSpPr/>
          <p:nvPr/>
        </p:nvGrpSpPr>
        <p:grpSpPr>
          <a:xfrm>
            <a:off x="6506997" y="1319501"/>
            <a:ext cx="2103528" cy="1668316"/>
            <a:chOff x="6832654" y="974443"/>
            <a:chExt cx="2103528" cy="16683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DE4F97-5086-693A-7688-A3680CE41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0788DCA-935A-9C48-2236-FCD63EA88FE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1E5FC6-5784-02F6-F3AB-7F12E92D41EF}"/>
              </a:ext>
            </a:extLst>
          </p:cNvPr>
          <p:cNvGrpSpPr/>
          <p:nvPr/>
        </p:nvGrpSpPr>
        <p:grpSpPr>
          <a:xfrm>
            <a:off x="5086365" y="3734561"/>
            <a:ext cx="1999041" cy="1893312"/>
            <a:chOff x="4701933" y="4210788"/>
            <a:chExt cx="1999041" cy="1893312"/>
          </a:xfrm>
        </p:grpSpPr>
        <p:pic>
          <p:nvPicPr>
            <p:cNvPr id="17" name="Picture 12" descr="Buckets Royalty Free Vector Image - VectorStock">
              <a:extLst>
                <a:ext uri="{FF2B5EF4-FFF2-40B4-BE49-F238E27FC236}">
                  <a16:creationId xmlns:a16="http://schemas.microsoft.com/office/drawing/2014/main" id="{3517ECBD-BC65-A101-3683-9A4103761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3BF70C-90F4-FBC2-16A0-A2EEC8C7C4B0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7AF62-487B-1673-ECA3-0F77A239021A}"/>
              </a:ext>
            </a:extLst>
          </p:cNvPr>
          <p:cNvGrpSpPr/>
          <p:nvPr/>
        </p:nvGrpSpPr>
        <p:grpSpPr>
          <a:xfrm>
            <a:off x="8883418" y="2167019"/>
            <a:ext cx="2571750" cy="3171825"/>
            <a:chOff x="8744221" y="3179616"/>
            <a:chExt cx="2571750" cy="31718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E0CDF8-BBCF-732C-EDCE-C2B84A4A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74EBCFD-F5DE-B6BF-0AD9-732EF45B2237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7F1B4E-79BE-6202-AC2C-B37487455A19}"/>
              </a:ext>
            </a:extLst>
          </p:cNvPr>
          <p:cNvGrpSpPr/>
          <p:nvPr/>
        </p:nvGrpSpPr>
        <p:grpSpPr>
          <a:xfrm>
            <a:off x="2281317" y="5500745"/>
            <a:ext cx="952282" cy="648126"/>
            <a:chOff x="1217857" y="4696544"/>
            <a:chExt cx="952282" cy="6481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9C80C71-9491-1985-4049-B147A9CEE4EA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B1068D-69BD-05FF-F5E4-ACDBEF779CC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70B02-9CB9-07D0-7F39-F57161F70767}"/>
              </a:ext>
            </a:extLst>
          </p:cNvPr>
          <p:cNvGrpSpPr/>
          <p:nvPr/>
        </p:nvGrpSpPr>
        <p:grpSpPr>
          <a:xfrm>
            <a:off x="5741485" y="5678932"/>
            <a:ext cx="952282" cy="648126"/>
            <a:chOff x="1217857" y="4696544"/>
            <a:chExt cx="952282" cy="64812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866E5F9-A91F-4F2B-5146-003929BEA8F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18A92A-26C8-F968-F63F-469D8EABBCC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37AC3F-F818-0145-ED59-91F8D46E2113}"/>
              </a:ext>
            </a:extLst>
          </p:cNvPr>
          <p:cNvGrpSpPr/>
          <p:nvPr/>
        </p:nvGrpSpPr>
        <p:grpSpPr>
          <a:xfrm>
            <a:off x="4009769" y="3086821"/>
            <a:ext cx="952282" cy="648126"/>
            <a:chOff x="1217857" y="4696544"/>
            <a:chExt cx="952282" cy="64812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DDC7455-EA53-6F16-556B-32F82CA7D781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E8F5E2-97CB-1819-9D5A-F3689F2F5A8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675A1F-6259-96C8-8F42-175547EFD581}"/>
              </a:ext>
            </a:extLst>
          </p:cNvPr>
          <p:cNvGrpSpPr/>
          <p:nvPr/>
        </p:nvGrpSpPr>
        <p:grpSpPr>
          <a:xfrm>
            <a:off x="7276035" y="3041973"/>
            <a:ext cx="952282" cy="648126"/>
            <a:chOff x="1217857" y="4696544"/>
            <a:chExt cx="952282" cy="64812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1E9E31C-D5C1-5029-E4C2-121BCF12713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E972FF-2171-26AB-663A-36BF37AB9D65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B205E6-ED94-CF76-B1A6-2CCF52E5ABE3}"/>
              </a:ext>
            </a:extLst>
          </p:cNvPr>
          <p:cNvGrpSpPr/>
          <p:nvPr/>
        </p:nvGrpSpPr>
        <p:grpSpPr>
          <a:xfrm>
            <a:off x="9897562" y="5486860"/>
            <a:ext cx="952282" cy="648126"/>
            <a:chOff x="1217857" y="4696544"/>
            <a:chExt cx="952282" cy="64812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2EEAEE6-AB67-EF87-DB50-AAAC78667B2B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F028D2-0920-2C3A-7361-8BB0201BA4F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D9C2CC-961B-8FB2-2DE6-947E1FDDDBC6}"/>
              </a:ext>
            </a:extLst>
          </p:cNvPr>
          <p:cNvGrpSpPr/>
          <p:nvPr/>
        </p:nvGrpSpPr>
        <p:grpSpPr>
          <a:xfrm>
            <a:off x="2334744" y="5514925"/>
            <a:ext cx="499075" cy="523230"/>
            <a:chOff x="3006280" y="5438577"/>
            <a:chExt cx="569926" cy="57002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9E6AF0B-FB2E-8C70-7759-1ADC2ACE403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2495B4F-C8CA-2E85-0B4C-1BB08D376E1B}"/>
                </a:ext>
              </a:extLst>
            </p:cNvPr>
            <p:cNvSpPr txBox="1"/>
            <p:nvPr/>
          </p:nvSpPr>
          <p:spPr>
            <a:xfrm>
              <a:off x="3006280" y="5492758"/>
              <a:ext cx="56601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D81E3A-4E58-23A0-C212-FFDA9897BFB0}"/>
              </a:ext>
            </a:extLst>
          </p:cNvPr>
          <p:cNvGrpSpPr/>
          <p:nvPr/>
        </p:nvGrpSpPr>
        <p:grpSpPr>
          <a:xfrm>
            <a:off x="4034062" y="3124867"/>
            <a:ext cx="485300" cy="552973"/>
            <a:chOff x="3022010" y="5474583"/>
            <a:chExt cx="554196" cy="60243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2A0EF65-5623-2AAF-8E33-65C9D5D63AF6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A54C8A-6FB5-C240-ED48-2F243FC80A64}"/>
                </a:ext>
              </a:extLst>
            </p:cNvPr>
            <p:cNvSpPr txBox="1"/>
            <p:nvPr/>
          </p:nvSpPr>
          <p:spPr>
            <a:xfrm>
              <a:off x="3137697" y="5506997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CC0ED02-C684-DB41-23E8-00F4C6ED203D}"/>
              </a:ext>
            </a:extLst>
          </p:cNvPr>
          <p:cNvGrpSpPr/>
          <p:nvPr/>
        </p:nvGrpSpPr>
        <p:grpSpPr>
          <a:xfrm>
            <a:off x="7316521" y="3065376"/>
            <a:ext cx="485300" cy="563172"/>
            <a:chOff x="3022010" y="5438577"/>
            <a:chExt cx="554196" cy="61354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934FF2C-04D2-9248-DFCF-28C4310813B1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969AEE5-ED1B-CC89-D6A3-B0C47CB0916A}"/>
                </a:ext>
              </a:extLst>
            </p:cNvPr>
            <p:cNvSpPr txBox="1"/>
            <p:nvPr/>
          </p:nvSpPr>
          <p:spPr>
            <a:xfrm>
              <a:off x="3086425" y="5482102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873F7E-1F1B-A57C-5DA6-460FA3DC0B4D}"/>
              </a:ext>
            </a:extLst>
          </p:cNvPr>
          <p:cNvGrpSpPr/>
          <p:nvPr/>
        </p:nvGrpSpPr>
        <p:grpSpPr>
          <a:xfrm>
            <a:off x="5770553" y="5688617"/>
            <a:ext cx="485300" cy="572953"/>
            <a:chOff x="3022010" y="5438577"/>
            <a:chExt cx="554196" cy="62419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4985A50-B41E-BECC-4799-4E4D219EAE9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872373-802F-28F3-2723-5D247F856DF0}"/>
                </a:ext>
              </a:extLst>
            </p:cNvPr>
            <p:cNvSpPr txBox="1"/>
            <p:nvPr/>
          </p:nvSpPr>
          <p:spPr>
            <a:xfrm>
              <a:off x="3069568" y="5492758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5E7E72-096D-FAFD-D81F-A2E90A109518}"/>
              </a:ext>
            </a:extLst>
          </p:cNvPr>
          <p:cNvGrpSpPr/>
          <p:nvPr/>
        </p:nvGrpSpPr>
        <p:grpSpPr>
          <a:xfrm>
            <a:off x="9922355" y="5501148"/>
            <a:ext cx="499075" cy="523230"/>
            <a:chOff x="3006280" y="5438577"/>
            <a:chExt cx="569926" cy="57002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55AC4B4-FD10-DB9C-B2C8-F578A5EE972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72D054-D505-0020-0AFA-508FD15B3F70}"/>
                </a:ext>
              </a:extLst>
            </p:cNvPr>
            <p:cNvSpPr txBox="1"/>
            <p:nvPr/>
          </p:nvSpPr>
          <p:spPr>
            <a:xfrm>
              <a:off x="3006280" y="5492758"/>
              <a:ext cx="56601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339</Words>
  <Application>Microsoft Office PowerPoint</Application>
  <PresentationFormat>Widescreen</PresentationFormat>
  <Paragraphs>71</Paragraphs>
  <Slides>16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#9Slide02 Noi dung dai</vt:lpstr>
      <vt:lpstr>#9Slide02 Tieu de dai</vt:lpstr>
      <vt:lpstr>Arial</vt:lpstr>
      <vt:lpstr>Book Antiqua</vt:lpstr>
      <vt:lpstr>Calibri</vt:lpstr>
      <vt:lpstr>Calibri Light</vt:lpstr>
      <vt:lpstr>Cambria</vt:lpstr>
      <vt:lpstr>等线</vt:lpstr>
      <vt:lpstr>等线 Light</vt:lpstr>
      <vt:lpstr>HP001 4 hàng</vt:lpstr>
      <vt:lpstr>iCiel Cadena</vt:lpstr>
      <vt:lpstr>Times New Roman</vt:lpstr>
      <vt:lpstr>Wingdings</vt:lpstr>
      <vt:lpstr>思源宋体 CN Heavy</vt:lpstr>
      <vt:lpstr>思源宋体 CN Medium</vt:lpstr>
      <vt:lpstr>1_Office Theme</vt:lpstr>
      <vt:lpstr>2_Office Theme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2024-05-07T02:29:23Z</dcterms:created>
  <dcterms:modified xsi:type="dcterms:W3CDTF">2025-11-09T03:06:11Z</dcterms:modified>
</cp:coreProperties>
</file>