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33" r:id="rId3"/>
  </p:sldMasterIdLst>
  <p:notesMasterIdLst>
    <p:notesMasterId r:id="rId16"/>
  </p:notesMasterIdLst>
  <p:sldIdLst>
    <p:sldId id="297" r:id="rId4"/>
    <p:sldId id="298" r:id="rId5"/>
    <p:sldId id="748" r:id="rId6"/>
    <p:sldId id="761" r:id="rId7"/>
    <p:sldId id="277" r:id="rId8"/>
    <p:sldId id="753" r:id="rId9"/>
    <p:sldId id="256" r:id="rId10"/>
    <p:sldId id="2007577125" r:id="rId11"/>
    <p:sldId id="261" r:id="rId12"/>
    <p:sldId id="260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F9237-4336-4937-8C70-2A02D46C188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1BC7E-B918-43AA-9683-CF39425C6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20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4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4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6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9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35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94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9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9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3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16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87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61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56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7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43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01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4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7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5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04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4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5CC71-8C12-9957-739C-D8D8D6FF82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340" y="0"/>
            <a:ext cx="1526188" cy="15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8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83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3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9.emf"/><Relationship Id="rId10" Type="http://schemas.openxmlformats.org/officeDocument/2006/relationships/image" Target="../media/image22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svg"/><Relationship Id="rId5" Type="http://schemas.openxmlformats.org/officeDocument/2006/relationships/image" Target="../media/image76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8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41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9.emf"/><Relationship Id="rId3" Type="http://schemas.microsoft.com/office/2007/relationships/media" Target="../media/media3.mp3"/><Relationship Id="rId21" Type="http://schemas.openxmlformats.org/officeDocument/2006/relationships/image" Target="../media/image17.png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6.png"/><Relationship Id="rId10" Type="http://schemas.openxmlformats.org/officeDocument/2006/relationships/image" Target="../media/image11.pn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31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9.emf"/><Relationship Id="rId10" Type="http://schemas.openxmlformats.org/officeDocument/2006/relationships/image" Target="../media/image22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29A1B-60D6-7FFC-FB8E-D2874A75E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9766" y="1659906"/>
            <a:ext cx="73463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19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20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18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17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15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32619" y="363794"/>
            <a:ext cx="11375923" cy="60960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68211-B8C9-6877-86F5-60C69B4080F7}"/>
              </a:ext>
            </a:extLst>
          </p:cNvPr>
          <p:cNvGrpSpPr/>
          <p:nvPr/>
        </p:nvGrpSpPr>
        <p:grpSpPr>
          <a:xfrm>
            <a:off x="933417" y="570085"/>
            <a:ext cx="6637904" cy="671851"/>
            <a:chOff x="3740729" y="661336"/>
            <a:chExt cx="6637904" cy="67185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829AB5-A3CD-4985-4EFA-B609BC8CD98F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438576-0675-EBFA-320D-576CD6C24F5B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/>
                <a:t>Tính</a:t>
              </a:r>
              <a:r>
                <a:rPr lang="en-US" sz="2800" b="1" dirty="0"/>
                <a:t> (</a:t>
              </a:r>
              <a:r>
                <a:rPr lang="en-US" sz="2800" b="1" dirty="0" err="1"/>
                <a:t>theo</a:t>
              </a:r>
              <a:r>
                <a:rPr lang="en-US" sz="2800" b="1" dirty="0"/>
                <a:t> </a:t>
              </a:r>
              <a:r>
                <a:rPr lang="en-US" sz="2800" b="1" dirty="0" err="1"/>
                <a:t>mẫu</a:t>
              </a:r>
              <a:r>
                <a:rPr lang="en-US" sz="2800" b="1" dirty="0"/>
                <a:t>).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D0A08A-581A-E950-219B-3A4FC32EB883}"/>
              </a:ext>
            </a:extLst>
          </p:cNvPr>
          <p:cNvSpPr txBox="1"/>
          <p:nvPr/>
        </p:nvSpPr>
        <p:spPr>
          <a:xfrm>
            <a:off x="1869976" y="1627991"/>
            <a:ext cx="8647333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600" dirty="0"/>
              <a:t>5 kg + 4 kg = 9 kg				10 kg – 3 kg = 7 kg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2C65F1-C255-621A-A219-2C834707EFC8}"/>
              </a:ext>
            </a:extLst>
          </p:cNvPr>
          <p:cNvGrpSpPr/>
          <p:nvPr/>
        </p:nvGrpSpPr>
        <p:grpSpPr>
          <a:xfrm>
            <a:off x="710900" y="2698429"/>
            <a:ext cx="10591000" cy="3069854"/>
            <a:chOff x="1027263" y="1297202"/>
            <a:chExt cx="10591000" cy="30698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83AADB-8C31-75ED-7FAB-46D387571991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711BA9E-C546-F7CD-4FF0-F08C1A66F4D5}"/>
                </a:ext>
              </a:extLst>
            </p:cNvPr>
            <p:cNvGrpSpPr/>
            <p:nvPr/>
          </p:nvGrpSpPr>
          <p:grpSpPr>
            <a:xfrm>
              <a:off x="1027263" y="2073799"/>
              <a:ext cx="10591000" cy="2293257"/>
              <a:chOff x="1027263" y="2073799"/>
              <a:chExt cx="10591000" cy="229325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C266B1E-AB27-3CC4-CDDB-6A211E38FC2B}"/>
                  </a:ext>
                </a:extLst>
              </p:cNvPr>
              <p:cNvGrpSpPr/>
              <p:nvPr/>
            </p:nvGrpSpPr>
            <p:grpSpPr>
              <a:xfrm>
                <a:off x="1027263" y="2078181"/>
                <a:ext cx="3401018" cy="685800"/>
                <a:chOff x="1612405" y="2743200"/>
                <a:chExt cx="3401018" cy="685800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135B26A3-2B94-49D9-F89D-A8D006D21248}"/>
                    </a:ext>
                  </a:extLst>
                </p:cNvPr>
                <p:cNvSpPr/>
                <p:nvPr/>
              </p:nvSpPr>
              <p:spPr>
                <a:xfrm>
                  <a:off x="1612405" y="2743200"/>
                  <a:ext cx="3401018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2D52563-E655-FCFF-28F9-A4C81093CCE5}"/>
                    </a:ext>
                  </a:extLst>
                </p:cNvPr>
                <p:cNvSpPr txBox="1"/>
                <p:nvPr/>
              </p:nvSpPr>
              <p:spPr>
                <a:xfrm>
                  <a:off x="1961868" y="2820108"/>
                  <a:ext cx="235352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12 kg + 23 kg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D32C36B-E48C-56A4-BA67-86920D646B89}"/>
                  </a:ext>
                </a:extLst>
              </p:cNvPr>
              <p:cNvGrpSpPr/>
              <p:nvPr/>
            </p:nvGrpSpPr>
            <p:grpSpPr>
              <a:xfrm>
                <a:off x="8432074" y="2080179"/>
                <a:ext cx="3122012" cy="685800"/>
                <a:chOff x="7964271" y="1657618"/>
                <a:chExt cx="3122012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8FF40EE0-E4CD-8955-F4CD-2C8FD946815E}"/>
                    </a:ext>
                  </a:extLst>
                </p:cNvPr>
                <p:cNvSpPr/>
                <p:nvPr/>
              </p:nvSpPr>
              <p:spPr>
                <a:xfrm>
                  <a:off x="7964271" y="1657618"/>
                  <a:ext cx="312201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8CE37D8-DCFA-21C2-DF61-8E19F294A27D}"/>
                    </a:ext>
                  </a:extLst>
                </p:cNvPr>
                <p:cNvSpPr txBox="1"/>
                <p:nvPr/>
              </p:nvSpPr>
              <p:spPr>
                <a:xfrm>
                  <a:off x="8520124" y="1738908"/>
                  <a:ext cx="195277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9 kg + 7 kg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5E8733E-7473-507A-51C1-987C71DDE6C8}"/>
                  </a:ext>
                </a:extLst>
              </p:cNvPr>
              <p:cNvGrpSpPr/>
              <p:nvPr/>
            </p:nvGrpSpPr>
            <p:grpSpPr>
              <a:xfrm>
                <a:off x="4684307" y="2073799"/>
                <a:ext cx="3401422" cy="685800"/>
                <a:chOff x="2221449" y="2738818"/>
                <a:chExt cx="3401422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D4E660D7-AABB-ACE0-75E2-A0F05D589F39}"/>
                    </a:ext>
                  </a:extLst>
                </p:cNvPr>
                <p:cNvSpPr/>
                <p:nvPr/>
              </p:nvSpPr>
              <p:spPr>
                <a:xfrm>
                  <a:off x="2221449" y="2738818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7D10906-B45C-90EA-40E4-99E390E15E1C}"/>
                    </a:ext>
                  </a:extLst>
                </p:cNvPr>
                <p:cNvSpPr txBox="1"/>
                <p:nvPr/>
              </p:nvSpPr>
              <p:spPr>
                <a:xfrm>
                  <a:off x="2777302" y="2820108"/>
                  <a:ext cx="245291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45 kg + 20 kg 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5C7D2D2-D7E5-9D74-0765-BF93FBAFE379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3401422" cy="685800"/>
                <a:chOff x="-1331817" y="3198299"/>
                <a:chExt cx="3401422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9F48CCD4-03B4-5552-DFCC-24D0E372747C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3401422" cy="68580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8B3FB6B-7523-11A0-672F-5EFDA477869E}"/>
                    </a:ext>
                  </a:extLst>
                </p:cNvPr>
                <p:cNvSpPr txBox="1"/>
                <p:nvPr/>
              </p:nvSpPr>
              <p:spPr>
                <a:xfrm>
                  <a:off x="-775964" y="3279589"/>
                  <a:ext cx="2472020" cy="52322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13 kg – 9 kg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950771B-C579-C9E6-3F89-BA71ED60F2B8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3165123" cy="685800"/>
                <a:chOff x="-2026014" y="3258695"/>
                <a:chExt cx="3165123" cy="685800"/>
              </a:xfrm>
              <a:solidFill>
                <a:srgbClr val="FFFF00"/>
              </a:solidFill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BE50F7CB-636F-30C0-045B-519ADF857657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3165123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FD261FC-40D8-A5BD-E2D0-8DCEF27A7CCD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42 kg – 30 kg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BC12698-1B9F-C423-99D5-39D4C66180A5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3186189" cy="685800"/>
                <a:chOff x="2990491" y="4299465"/>
                <a:chExt cx="3186189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9C0160F2-552D-15FC-544C-EFD6788E79AD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3186189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3471B01-E1C7-F723-3BFC-F0046B34FA91}"/>
                    </a:ext>
                  </a:extLst>
                </p:cNvPr>
                <p:cNvSpPr txBox="1"/>
                <p:nvPr/>
              </p:nvSpPr>
              <p:spPr>
                <a:xfrm>
                  <a:off x="3491744" y="438075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60 kg – 40 kg</a:t>
                  </a:r>
                </a:p>
              </p:txBody>
            </p: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825391-B2A2-92D8-0949-7D315915A97E}"/>
              </a:ext>
            </a:extLst>
          </p:cNvPr>
          <p:cNvGrpSpPr/>
          <p:nvPr/>
        </p:nvGrpSpPr>
        <p:grpSpPr>
          <a:xfrm>
            <a:off x="646766" y="3478666"/>
            <a:ext cx="3443252" cy="685800"/>
            <a:chOff x="849213" y="3134048"/>
            <a:chExt cx="3443252" cy="685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F502D0F-4E12-C0D1-1955-8C3E31DF28E1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C5BF2E-0E90-D56B-055B-74228C1BE909}"/>
                </a:ext>
              </a:extLst>
            </p:cNvPr>
            <p:cNvSpPr txBox="1"/>
            <p:nvPr/>
          </p:nvSpPr>
          <p:spPr>
            <a:xfrm>
              <a:off x="849213" y="3239873"/>
              <a:ext cx="339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12 kg + 23 kg = 35 kg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224594-8E3C-5458-B060-63AB99A19466}"/>
              </a:ext>
            </a:extLst>
          </p:cNvPr>
          <p:cNvGrpSpPr/>
          <p:nvPr/>
        </p:nvGrpSpPr>
        <p:grpSpPr>
          <a:xfrm>
            <a:off x="4364775" y="3475026"/>
            <a:ext cx="3610956" cy="685800"/>
            <a:chOff x="4263967" y="5545194"/>
            <a:chExt cx="3610956" cy="6858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FEFF7FB-BD60-8608-7AF5-32E10B363E17}"/>
                </a:ext>
              </a:extLst>
            </p:cNvPr>
            <p:cNvSpPr/>
            <p:nvPr/>
          </p:nvSpPr>
          <p:spPr>
            <a:xfrm>
              <a:off x="4263967" y="5545194"/>
              <a:ext cx="3610956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6925A4-9527-52E0-373E-DF38E964FE78}"/>
                </a:ext>
              </a:extLst>
            </p:cNvPr>
            <p:cNvSpPr txBox="1"/>
            <p:nvPr/>
          </p:nvSpPr>
          <p:spPr>
            <a:xfrm>
              <a:off x="4373745" y="5641872"/>
              <a:ext cx="3490058" cy="4924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45 kg + 20 kg = 65 kg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82FD6D-6504-325F-D00C-58A0C7908BB0}"/>
              </a:ext>
            </a:extLst>
          </p:cNvPr>
          <p:cNvGrpSpPr/>
          <p:nvPr/>
        </p:nvGrpSpPr>
        <p:grpSpPr>
          <a:xfrm>
            <a:off x="8115711" y="3475025"/>
            <a:ext cx="3122012" cy="685800"/>
            <a:chOff x="5906240" y="5442218"/>
            <a:chExt cx="3122012" cy="68580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D52A666-E7A8-48E7-3602-B87FA8C12BE6}"/>
                </a:ext>
              </a:extLst>
            </p:cNvPr>
            <p:cNvSpPr/>
            <p:nvPr/>
          </p:nvSpPr>
          <p:spPr>
            <a:xfrm>
              <a:off x="5906240" y="5442218"/>
              <a:ext cx="3122012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9B42C7-60BD-31B8-A906-BB45642DF463}"/>
                </a:ext>
              </a:extLst>
            </p:cNvPr>
            <p:cNvSpPr txBox="1"/>
            <p:nvPr/>
          </p:nvSpPr>
          <p:spPr>
            <a:xfrm>
              <a:off x="6003065" y="5556074"/>
              <a:ext cx="3025187" cy="4924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9 kg + 7 kg = 16 kg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0ECBC4-6447-DBB9-ABA3-B8509FAC2B99}"/>
              </a:ext>
            </a:extLst>
          </p:cNvPr>
          <p:cNvGrpSpPr/>
          <p:nvPr/>
        </p:nvGrpSpPr>
        <p:grpSpPr>
          <a:xfrm>
            <a:off x="710900" y="5081741"/>
            <a:ext cx="3401018" cy="685800"/>
            <a:chOff x="939829" y="4908818"/>
            <a:chExt cx="3401018" cy="6858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89AEB2E-884D-D3C7-07C9-0ABCA32AB3C9}"/>
                </a:ext>
              </a:extLst>
            </p:cNvPr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CC74D76-23EE-E4C0-F396-C5CE528F7619}"/>
                </a:ext>
              </a:extLst>
            </p:cNvPr>
            <p:cNvSpPr txBox="1"/>
            <p:nvPr/>
          </p:nvSpPr>
          <p:spPr>
            <a:xfrm>
              <a:off x="939829" y="5032803"/>
              <a:ext cx="3389069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42 kg – 30 kg = 12 kg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87DE11-CEAB-A706-7EB0-A899E806D9A0}"/>
              </a:ext>
            </a:extLst>
          </p:cNvPr>
          <p:cNvGrpSpPr/>
          <p:nvPr/>
        </p:nvGrpSpPr>
        <p:grpSpPr>
          <a:xfrm>
            <a:off x="4386994" y="5029965"/>
            <a:ext cx="3401422" cy="685800"/>
            <a:chOff x="4408187" y="4848422"/>
            <a:chExt cx="3401422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A05DB6E-B74A-AE5E-28FC-AD2379872813}"/>
                </a:ext>
              </a:extLst>
            </p:cNvPr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A1618F-CD9D-D0A8-69AC-E20BFF97E56C}"/>
                </a:ext>
              </a:extLst>
            </p:cNvPr>
            <p:cNvSpPr txBox="1"/>
            <p:nvPr/>
          </p:nvSpPr>
          <p:spPr>
            <a:xfrm>
              <a:off x="4417038" y="4929712"/>
              <a:ext cx="3392571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13 kg – 9 kg = 4 kg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AFAE04B-82A1-0276-C4C9-DB8B9915777F}"/>
              </a:ext>
            </a:extLst>
          </p:cNvPr>
          <p:cNvGrpSpPr/>
          <p:nvPr/>
        </p:nvGrpSpPr>
        <p:grpSpPr>
          <a:xfrm>
            <a:off x="8115711" y="5033589"/>
            <a:ext cx="3401422" cy="685800"/>
            <a:chOff x="8155954" y="4767132"/>
            <a:chExt cx="3401422" cy="685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D178BA1-DE9A-A605-EC7A-C5F267B91EE2}"/>
                </a:ext>
              </a:extLst>
            </p:cNvPr>
            <p:cNvSpPr/>
            <p:nvPr/>
          </p:nvSpPr>
          <p:spPr>
            <a:xfrm>
              <a:off x="8155954" y="476713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EBA9BA5-680A-3CF3-9BDB-E76C2EFA759C}"/>
                </a:ext>
              </a:extLst>
            </p:cNvPr>
            <p:cNvSpPr txBox="1"/>
            <p:nvPr/>
          </p:nvSpPr>
          <p:spPr>
            <a:xfrm>
              <a:off x="8155954" y="4862454"/>
              <a:ext cx="337201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60 kg – 40 kg = 20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03943F-9C32-7FDD-687B-DF2D019A57B6}"/>
              </a:ext>
            </a:extLst>
          </p:cNvPr>
          <p:cNvGrpSpPr/>
          <p:nvPr/>
        </p:nvGrpSpPr>
        <p:grpSpPr>
          <a:xfrm>
            <a:off x="1171259" y="751680"/>
            <a:ext cx="1417479" cy="837473"/>
            <a:chOff x="1188041" y="426650"/>
            <a:chExt cx="1417479" cy="83747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D85727-C2CF-9D28-8189-2B6001DDB691}"/>
                </a:ext>
              </a:extLst>
            </p:cNvPr>
            <p:cNvSpPr/>
            <p:nvPr/>
          </p:nvSpPr>
          <p:spPr>
            <a:xfrm>
              <a:off x="1188041" y="676565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558249-6588-3E64-83CD-EA98AD844E9F}"/>
                </a:ext>
              </a:extLst>
            </p:cNvPr>
            <p:cNvSpPr txBox="1"/>
            <p:nvPr/>
          </p:nvSpPr>
          <p:spPr>
            <a:xfrm>
              <a:off x="1739836" y="426650"/>
              <a:ext cx="865684" cy="83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68C0DA8-5F5B-24EE-CBD8-14FFC16A90D3}"/>
              </a:ext>
            </a:extLst>
          </p:cNvPr>
          <p:cNvSpPr txBox="1"/>
          <p:nvPr/>
        </p:nvSpPr>
        <p:spPr>
          <a:xfrm>
            <a:off x="1313235" y="3999332"/>
            <a:ext cx="643059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/>
              <a:t>Con </a:t>
            </a:r>
            <a:r>
              <a:rPr lang="en-US" sz="3200" dirty="0" err="1"/>
              <a:t>ngỗng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b)  Con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A0DF66-0E86-A5E3-DC6E-AAD1793162D2}"/>
              </a:ext>
            </a:extLst>
          </p:cNvPr>
          <p:cNvGrpSpPr/>
          <p:nvPr/>
        </p:nvGrpSpPr>
        <p:grpSpPr>
          <a:xfrm>
            <a:off x="3954209" y="1117038"/>
            <a:ext cx="6714950" cy="2382385"/>
            <a:chOff x="2819400" y="800100"/>
            <a:chExt cx="7556501" cy="23720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6F46F1-9DDF-7249-D253-720390FE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5" r="1388"/>
            <a:stretch/>
          </p:blipFill>
          <p:spPr>
            <a:xfrm>
              <a:off x="2927415" y="979815"/>
              <a:ext cx="7448486" cy="219237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D5EAE3-5CA2-0686-F390-A0019F2FE95C}"/>
                </a:ext>
              </a:extLst>
            </p:cNvPr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D024CF-BC54-B727-9A37-29CD0F6017D5}"/>
              </a:ext>
            </a:extLst>
          </p:cNvPr>
          <p:cNvSpPr/>
          <p:nvPr/>
        </p:nvSpPr>
        <p:spPr>
          <a:xfrm>
            <a:off x="5447211" y="416895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8A38458-A6EA-939E-E9D7-20E41F7BE703}"/>
              </a:ext>
            </a:extLst>
          </p:cNvPr>
          <p:cNvSpPr/>
          <p:nvPr/>
        </p:nvSpPr>
        <p:spPr>
          <a:xfrm>
            <a:off x="4821282" y="487833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7EA01D1-DD0C-3281-D626-AB5299116183}"/>
              </a:ext>
            </a:extLst>
          </p:cNvPr>
          <p:cNvSpPr/>
          <p:nvPr/>
        </p:nvSpPr>
        <p:spPr>
          <a:xfrm>
            <a:off x="5476788" y="4210049"/>
            <a:ext cx="495041" cy="43476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56EA73-7D10-6912-45C7-83311E834D2F}"/>
              </a:ext>
            </a:extLst>
          </p:cNvPr>
          <p:cNvSpPr/>
          <p:nvPr/>
        </p:nvSpPr>
        <p:spPr>
          <a:xfrm>
            <a:off x="4867436" y="4903479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27CB3F-87C8-DED9-DA4C-C4573BCE8475}"/>
              </a:ext>
            </a:extLst>
          </p:cNvPr>
          <p:cNvGrpSpPr/>
          <p:nvPr/>
        </p:nvGrpSpPr>
        <p:grpSpPr>
          <a:xfrm>
            <a:off x="1400779" y="937263"/>
            <a:ext cx="9916150" cy="1668470"/>
            <a:chOff x="1338411" y="4330572"/>
            <a:chExt cx="7509608" cy="166847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B3D06E-F131-2D2E-EA07-17868709B869}"/>
                </a:ext>
              </a:extLst>
            </p:cNvPr>
            <p:cNvSpPr/>
            <p:nvPr/>
          </p:nvSpPr>
          <p:spPr>
            <a:xfrm>
              <a:off x="1338411" y="4478974"/>
              <a:ext cx="523220" cy="7234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021E41-635D-8E54-E39D-6CBE7299645D}"/>
                </a:ext>
              </a:extLst>
            </p:cNvPr>
            <p:cNvSpPr txBox="1"/>
            <p:nvPr/>
          </p:nvSpPr>
          <p:spPr>
            <a:xfrm>
              <a:off x="1861631" y="4330572"/>
              <a:ext cx="6986388" cy="166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Tìm</a:t>
              </a:r>
              <a:r>
                <a:rPr lang="en-US" sz="3600" dirty="0"/>
                <a:t> </a:t>
              </a:r>
              <a:r>
                <a:rPr lang="en-US" sz="3600" dirty="0" err="1"/>
                <a:t>tổng</a:t>
              </a:r>
              <a:r>
                <a:rPr lang="en-US" sz="3600" dirty="0"/>
                <a:t> </a:t>
              </a:r>
              <a:r>
                <a:rPr lang="en-US" sz="3600" dirty="0" err="1"/>
                <a:t>số</a:t>
              </a:r>
              <a:r>
                <a:rPr lang="en-US" sz="3600" dirty="0"/>
                <a:t> ki – </a:t>
              </a:r>
              <a:r>
                <a:rPr lang="en-US" sz="3600" dirty="0" err="1"/>
                <a:t>lô</a:t>
              </a:r>
              <a:r>
                <a:rPr lang="en-US" sz="3600" dirty="0"/>
                <a:t> – gam </a:t>
              </a:r>
              <a:r>
                <a:rPr lang="en-US" sz="3600" dirty="0" err="1"/>
                <a:t>thóc</a:t>
              </a:r>
              <a:r>
                <a:rPr lang="en-US" sz="3600" dirty="0"/>
                <a:t> </a:t>
              </a:r>
              <a:r>
                <a:rPr lang="en-US" sz="3600" dirty="0" err="1"/>
                <a:t>của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bao </a:t>
              </a:r>
              <a:r>
                <a:rPr lang="en-US" sz="3600" dirty="0" err="1"/>
                <a:t>thóc</a:t>
              </a:r>
              <a:r>
                <a:rPr lang="en-US" sz="3600" dirty="0"/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3995F56-CFB1-1BD0-054E-A4A964F8A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684" y="1951211"/>
            <a:ext cx="5489639" cy="28174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80D5AD-DD26-9F92-9411-015450D80059}"/>
              </a:ext>
            </a:extLst>
          </p:cNvPr>
          <p:cNvSpPr txBox="1"/>
          <p:nvPr/>
        </p:nvSpPr>
        <p:spPr>
          <a:xfrm>
            <a:off x="1504335" y="5147933"/>
            <a:ext cx="1016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ki – </a:t>
            </a:r>
            <a:r>
              <a:rPr lang="en-US" sz="2800" b="1" dirty="0" err="1">
                <a:solidFill>
                  <a:srgbClr val="FF0000"/>
                </a:solidFill>
              </a:rPr>
              <a:t>lô</a:t>
            </a:r>
            <a:r>
              <a:rPr lang="en-US" sz="2800" b="1" dirty="0">
                <a:solidFill>
                  <a:srgbClr val="FF0000"/>
                </a:solidFill>
              </a:rPr>
              <a:t> – gam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: 30 + 50 = 80 kg.</a:t>
            </a:r>
          </a:p>
        </p:txBody>
      </p:sp>
    </p:spTree>
    <p:extLst>
      <p:ext uri="{BB962C8B-B14F-4D97-AF65-F5344CB8AC3E}">
        <p14:creationId xmlns:p14="http://schemas.microsoft.com/office/powerpoint/2010/main" val="25463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66725" y="323850"/>
            <a:ext cx="11287125" cy="626745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D7194A9-2EB4-C01E-38DA-7E6AEB80914E}"/>
              </a:ext>
            </a:extLst>
          </p:cNvPr>
          <p:cNvSpPr txBox="1"/>
          <p:nvPr/>
        </p:nvSpPr>
        <p:spPr>
          <a:xfrm>
            <a:off x="1338507" y="419285"/>
            <a:ext cx="995547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Ba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</a:t>
            </a:r>
            <a:r>
              <a:rPr lang="en-US" sz="2400" dirty="0" err="1"/>
              <a:t>rủ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.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32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kg. </a:t>
            </a:r>
            <a:r>
              <a:rPr lang="en-US" sz="2400" dirty="0" err="1"/>
              <a:t>Hỏi</a:t>
            </a:r>
            <a:r>
              <a:rPr lang="en-US" sz="2400" dirty="0"/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0E9266-878E-EFED-0A3A-51E3ACE3CFD5}"/>
              </a:ext>
            </a:extLst>
          </p:cNvPr>
          <p:cNvSpPr/>
          <p:nvPr/>
        </p:nvSpPr>
        <p:spPr>
          <a:xfrm>
            <a:off x="815287" y="70957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64ED7-5A90-E110-8F4D-38ED6B5E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523" y="3317260"/>
            <a:ext cx="5032148" cy="2989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389260-423E-BC29-6FF9-ABD526017C9A}"/>
              </a:ext>
            </a:extLst>
          </p:cNvPr>
          <p:cNvSpPr txBox="1"/>
          <p:nvPr/>
        </p:nvSpPr>
        <p:spPr>
          <a:xfrm>
            <a:off x="6638361" y="2868179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6DB03C-DB00-EEBE-5B7C-FFD0BF0BB6C5}"/>
              </a:ext>
            </a:extLst>
          </p:cNvPr>
          <p:cNvCxnSpPr>
            <a:cxnSpLocks/>
          </p:cNvCxnSpPr>
          <p:nvPr/>
        </p:nvCxnSpPr>
        <p:spPr>
          <a:xfrm>
            <a:off x="5357226" y="951816"/>
            <a:ext cx="3167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320155-773C-BC42-8D66-3F768A528D54}"/>
              </a:ext>
            </a:extLst>
          </p:cNvPr>
          <p:cNvCxnSpPr>
            <a:cxnSpLocks/>
          </p:cNvCxnSpPr>
          <p:nvPr/>
        </p:nvCxnSpPr>
        <p:spPr>
          <a:xfrm>
            <a:off x="8697907" y="974949"/>
            <a:ext cx="24844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80D5A-E75F-98FE-1A79-53C8AB5C0252}"/>
              </a:ext>
            </a:extLst>
          </p:cNvPr>
          <p:cNvCxnSpPr>
            <a:cxnSpLocks/>
          </p:cNvCxnSpPr>
          <p:nvPr/>
        </p:nvCxnSpPr>
        <p:spPr>
          <a:xfrm>
            <a:off x="1450289" y="1501091"/>
            <a:ext cx="2073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34F3437-D1A5-8DD8-6B6C-94E163640903}"/>
              </a:ext>
            </a:extLst>
          </p:cNvPr>
          <p:cNvSpPr txBox="1"/>
          <p:nvPr/>
        </p:nvSpPr>
        <p:spPr>
          <a:xfrm>
            <a:off x="815287" y="3091208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B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+ 2 kg = 34 kg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7B20F-8847-992B-84DE-3D284CEDABA4}"/>
              </a:ext>
            </a:extLst>
          </p:cNvPr>
          <p:cNvSpPr txBox="1"/>
          <p:nvPr/>
        </p:nvSpPr>
        <p:spPr>
          <a:xfrm>
            <a:off x="8237305" y="325260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A763A8-9E62-F385-378E-F5B7E6542BC0}"/>
              </a:ext>
            </a:extLst>
          </p:cNvPr>
          <p:cNvCxnSpPr>
            <a:cxnSpLocks/>
          </p:cNvCxnSpPr>
          <p:nvPr/>
        </p:nvCxnSpPr>
        <p:spPr>
          <a:xfrm>
            <a:off x="3591614" y="1501091"/>
            <a:ext cx="4523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AF2B424-CADC-52BE-5833-8893176BA863}"/>
              </a:ext>
            </a:extLst>
          </p:cNvPr>
          <p:cNvSpPr txBox="1"/>
          <p:nvPr/>
        </p:nvSpPr>
        <p:spPr>
          <a:xfrm>
            <a:off x="757230" y="4632912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C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– 2 kg = 30 kg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A70601-2EF8-6AD4-606D-673C2E2AEA15}"/>
              </a:ext>
            </a:extLst>
          </p:cNvPr>
          <p:cNvSpPr txBox="1"/>
          <p:nvPr/>
        </p:nvSpPr>
        <p:spPr>
          <a:xfrm>
            <a:off x="9667007" y="333884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extLst>
      <p:ext uri="{BB962C8B-B14F-4D97-AF65-F5344CB8AC3E}">
        <p14:creationId xmlns:p14="http://schemas.microsoft.com/office/powerpoint/2010/main" val="32297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DB54CD-63BE-303C-45B7-8A0EFEB72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562" y="1096922"/>
            <a:ext cx="746215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37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30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923774" y="2036998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785498" y="3625082"/>
            <a:ext cx="1606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6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5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10 kg –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094493" y="2036998"/>
            <a:ext cx="2220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953205" y="3528341"/>
            <a:ext cx="1894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496</Words>
  <Application>Microsoft Office PowerPoint</Application>
  <PresentationFormat>Widescreen</PresentationFormat>
  <Paragraphs>76</Paragraphs>
  <Slides>12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Tahoma</vt:lpstr>
      <vt:lpstr>Wingdings</vt:lpstr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11</cp:revision>
  <dcterms:created xsi:type="dcterms:W3CDTF">2024-05-07T02:12:57Z</dcterms:created>
  <dcterms:modified xsi:type="dcterms:W3CDTF">2025-11-09T03:09:23Z</dcterms:modified>
</cp:coreProperties>
</file>