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905ED-5C93-22A9-E681-A5A57AE94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AC4F8F-1A9D-FCEB-A8BB-619A935142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8CA4BE-D95E-6EE1-B436-D712BAC4A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10F8D5-9608-D54B-E198-A1B98A169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8392D-359E-6E3C-E970-3ED7F0DD4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65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EBA7E-1B93-D82C-2680-155D4E04B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CECEC2-7E72-DC7B-1D5D-8B987EE86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297A4-FC68-9A68-9346-3F0A7E8C2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8789C-76A7-8917-59D7-2086B9CE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99878-3056-E117-5417-75A1E42B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365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3A43F2-5ACB-3929-2B5D-1F12CF886E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2570C-6023-B259-A94E-1BEA5AA591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DD11D1-DB19-611C-473D-0E5DAC032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B59E2E-4748-BA7E-12D4-8BC194CF1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182B58-3703-8C77-C546-D98B6C0ED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652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478B9-FC95-765F-63F6-6E7E4E7D0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1F040-CF03-EC93-F6CE-28FB9CB73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A97059-876D-E458-636D-10EAEEE7E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E8A9D-DD1B-D15C-E6E5-5811564DA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9D97C-9B53-C33E-5D45-D62D72A73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1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9204E-1D1D-90F4-13B1-6230C1ADF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30CA5-A0C4-EEC2-CC59-5DEFF0C2E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BF8AA5-3A47-9CAA-6D80-817758BEE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04D45-7AAB-ECEC-D226-7067E2DCD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8CB3D-D5C7-EEB3-0802-36873979E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69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B14D0-E16C-3B8E-96DB-B25AF6160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A75C5-7A0D-0915-024D-63F0610C6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E6CD73-69B4-D51E-8F03-EC6439787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478578-20F4-F8AD-ED98-D218AD195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9CDF6-617E-9A91-7B10-596806C6C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DFFCD9-5180-874D-1994-54B1525C9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390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3CBA8-6067-778F-B560-CD5D6CE61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9FC4C-DC35-5B46-7BE3-4436301823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B291F5-D86F-90F8-E882-6D9ED1C69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47F18E-8039-0300-7C57-41FA797C80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458879-602F-5A19-64B4-E352BEED7C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6C6195-756E-DD0C-D53F-E91B65E73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958EFE0-402F-897F-E9C2-B8F8B922A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7C1B4-C4D0-9890-EF90-C5911D907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96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DBD11-C080-7C44-2C4C-CCC48E39C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D73DEA-CE0B-D6AC-210D-8693983F9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8CCBB2-6344-68A7-7415-C63184084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D42F9D-F5F8-9EDB-0F6C-CBEF63C2F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333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34707B-D5CC-803D-9825-1FABA99AB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7F531F-3C82-20FC-1ED4-296299DF1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A00A74-F3DE-799C-5741-C2FC5180C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69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4325F-BAD8-F74A-B5C4-68DC5808F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F1217-9104-8627-6FAB-964FBB92FC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2B9A62-A268-9171-4D89-7199516DF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F7F922-57CC-0AE2-EAC7-AE5D52017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3AC31-62BB-3A32-8416-569CE7596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3CA39-D19F-6D39-1109-8DBCF1FF7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39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7760C-69B4-B3DD-1806-A49B0D7D6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5463D3-D090-C5D3-C2C3-D1BD5F8AF3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EB8BD-E148-4219-B2E6-0BB99F0F1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CECC00-DB18-AC1D-D0DB-A5E8DE66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F8E6E-5685-36D1-F926-219A78B7A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74B45E-1E93-E8FA-EE71-8FBE10315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88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2FB58C-7EF1-6C0E-64C1-20C06EB94E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9ECA86-DE4C-54F3-7433-53C62A8F68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25E73-DBA0-4F64-086C-0D308BFA70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E1EB5-00C3-480B-9170-C9B92C2A1EDB}" type="datetimeFigureOut">
              <a:rPr lang="en-US" smtClean="0"/>
              <a:t>4/29/2026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A07849-BA0B-5967-A14D-CD9D445547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3F7F32-DFA5-1E60-EE30-7BEE7267D6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14259-22F4-4393-9671-2ACB76496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86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50698" y="87847"/>
            <a:ext cx="4733988" cy="766406"/>
            <a:chOff x="4539228" y="172432"/>
            <a:chExt cx="6213360" cy="1023173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6213360" cy="1023173"/>
              <a:chOff x="4539228" y="172432"/>
              <a:chExt cx="6213360" cy="1023173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6213360" cy="6157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397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7022642" y="641502"/>
                <a:ext cx="1254286" cy="5541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097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926461" y="877228"/>
            <a:ext cx="4938748" cy="4313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7630" tIns="53815" rIns="107630" bIns="5381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hangingPunct="1">
              <a:defRPr/>
            </a:pPr>
            <a:r>
              <a:rPr lang="en-US" sz="2097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53: LUYỆN TẬP CHUNG (TIẾT 2)</a:t>
            </a:r>
            <a:endParaRPr lang="en-US" sz="2097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50763" y="1305312"/>
            <a:ext cx="11456432" cy="971469"/>
            <a:chOff x="1470819" y="1943100"/>
            <a:chExt cx="15294635" cy="1296937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44749" cy="677112"/>
              <a:chOff x="1737519" y="1943100"/>
              <a:chExt cx="544749" cy="677112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087940">
                  <a:defRPr/>
                </a:pPr>
                <a:endParaRPr lang="en-US" sz="2172" b="1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77659" cy="6771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defTabSz="1087940">
                  <a:defRPr/>
                </a:pPr>
                <a:r>
                  <a:rPr lang="en-US" sz="2696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646935" cy="12925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defTabSz="1087940">
                <a:defRPr/>
              </a:pP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a) Tính diện tích hình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vuông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latin typeface="Times New Roman" pitchFamily="18" charset="0"/>
                  <a:cs typeface="Times New Roman" pitchFamily="18" charset="0"/>
                </a:rPr>
                <a:t>cạnh</a:t>
              </a: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 9 cm.</a:t>
              </a:r>
            </a:p>
            <a:p>
              <a:pPr lvl="0" algn="ctr">
                <a:defRPr/>
              </a:pPr>
              <a:r>
                <a:rPr lang="en-US" sz="2846" b="1" dirty="0">
                  <a:latin typeface="Times New Roman" pitchFamily="18" charset="0"/>
                  <a:cs typeface="Times New Roman" pitchFamily="18" charset="0"/>
                </a:rPr>
                <a:t>b)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Tính diện tích hình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chữ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nhật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dài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9 cm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chiều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46" b="1" dirty="0" err="1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rộng</a:t>
              </a:r>
              <a:r>
                <a:rPr lang="en-US" sz="2846" b="1" dirty="0">
                  <a:solidFill>
                    <a:prstClr val="black"/>
                  </a:solidFill>
                  <a:latin typeface="Times New Roman" pitchFamily="18" charset="0"/>
                  <a:cs typeface="Times New Roman" pitchFamily="18" charset="0"/>
                </a:rPr>
                <a:t> 6 cm</a:t>
              </a:r>
              <a:r>
                <a:rPr lang="en-US" sz="2846" b="1" dirty="0">
                  <a:latin typeface=".VnAristoteH" panose="020B7200000000000000" pitchFamily="34" charset="0"/>
                  <a:cs typeface="Times New Roman" pitchFamily="18" charset="0"/>
                </a:rPr>
                <a:t>.</a:t>
              </a:r>
              <a:r>
                <a:rPr lang="en-US" sz="2696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</a:p>
          </p:txBody>
        </p:sp>
      </p:grpSp>
      <p:sp>
        <p:nvSpPr>
          <p:cNvPr id="14" name="Text Box 35"/>
          <p:cNvSpPr txBox="1">
            <a:spLocks noChangeArrowheads="1"/>
          </p:cNvSpPr>
          <p:nvPr/>
        </p:nvSpPr>
        <p:spPr bwMode="auto">
          <a:xfrm>
            <a:off x="301016" y="2580295"/>
            <a:ext cx="4425123" cy="175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               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2696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4886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</a:t>
            </a:r>
            <a:r>
              <a:rPr lang="en-US" altLang="en-US" sz="26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là:</a:t>
            </a:r>
          </a:p>
          <a:p>
            <a:pPr algn="ctr" defTabSz="684886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x 9 = 81 (cm</a:t>
            </a:r>
            <a:r>
              <a:rPr lang="en-US" altLang="en-US" sz="2696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defTabSz="684886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Đáp </a:t>
            </a:r>
            <a:r>
              <a:rPr lang="en-US" altLang="en-US" sz="26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81 cm</a:t>
            </a:r>
            <a:r>
              <a:rPr lang="en-US" altLang="en-US" sz="2696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696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 Box 35"/>
          <p:cNvSpPr txBox="1">
            <a:spLocks noChangeArrowheads="1"/>
          </p:cNvSpPr>
          <p:nvPr/>
        </p:nvSpPr>
        <p:spPr bwMode="auto">
          <a:xfrm>
            <a:off x="6908225" y="2582625"/>
            <a:ext cx="4376331" cy="175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             </a:t>
            </a:r>
            <a:r>
              <a:rPr lang="en-US" sz="2696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696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2696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684886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hình </a:t>
            </a:r>
            <a:r>
              <a:rPr lang="en-US" altLang="en-US" sz="26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6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là:</a:t>
            </a:r>
          </a:p>
          <a:p>
            <a:pPr algn="ctr" defTabSz="684886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x 6 =  54 (cm</a:t>
            </a:r>
            <a:r>
              <a:rPr lang="en-US" altLang="en-US" sz="2696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 defTabSz="684886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Đáp </a:t>
            </a:r>
            <a:r>
              <a:rPr lang="en-US" altLang="en-US" sz="2696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696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54 cm</a:t>
            </a:r>
            <a:r>
              <a:rPr lang="en-US" altLang="en-US" sz="2696" b="1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696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287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.VnAristoteH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Admin</cp:lastModifiedBy>
  <cp:revision>1</cp:revision>
  <dcterms:created xsi:type="dcterms:W3CDTF">2026-04-29T08:34:17Z</dcterms:created>
  <dcterms:modified xsi:type="dcterms:W3CDTF">2026-04-29T08:34:48Z</dcterms:modified>
</cp:coreProperties>
</file>