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39" r:id="rId4"/>
    <p:sldMasterId id="2147483895" r:id="rId5"/>
  </p:sldMasterIdLst>
  <p:notesMasterIdLst>
    <p:notesMasterId r:id="rId13"/>
  </p:notesMasterIdLst>
  <p:sldIdLst>
    <p:sldId id="268" r:id="rId6"/>
    <p:sldId id="302" r:id="rId7"/>
    <p:sldId id="306" r:id="rId8"/>
    <p:sldId id="307" r:id="rId9"/>
    <p:sldId id="309" r:id="rId10"/>
    <p:sldId id="310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2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9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3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43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3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50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5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8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854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374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549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009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543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9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89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5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461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45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28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468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2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58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81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8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997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0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5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D546DB-D11D-8061-8E7C-F27363D92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279" y="93892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8" r:id="rId2"/>
    <p:sldLayoutId id="2147483899" r:id="rId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microsoft.com/office/2007/relationships/hdphoto" Target="../media/hdphoto6.wdp"/><Relationship Id="rId4" Type="http://schemas.openxmlformats.org/officeDocument/2006/relationships/image" Target="../media/image56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0.wdp"/><Relationship Id="rId5" Type="http://schemas.openxmlformats.org/officeDocument/2006/relationships/image" Target="../media/image60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43.png"/><Relationship Id="rId10" Type="http://schemas.openxmlformats.org/officeDocument/2006/relationships/image" Target="../media/image64.png"/><Relationship Id="rId4" Type="http://schemas.openxmlformats.org/officeDocument/2006/relationships/image" Target="../media/image42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NHÂN, PHÉP CHIA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D653D-B802-4744-A777-B7BD74B3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2" y="1651528"/>
            <a:ext cx="8614395" cy="2469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ED048-7DAF-AB14-989B-06D3B0D301A3}"/>
              </a:ext>
            </a:extLst>
          </p:cNvPr>
          <p:cNvSpPr txBox="1"/>
          <p:nvPr/>
        </p:nvSpPr>
        <p:spPr>
          <a:xfrm>
            <a:off x="5124450" y="4333875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05208" y="5594524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06EFF5-DAA5-1325-9E1A-746B1F8AF387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CE3269C1-1749-4245-D02F-AF5A62C83268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mbria" panose="020405030504060302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3" name="PA_库_图片 9">
              <a:extLst>
                <a:ext uri="{FF2B5EF4-FFF2-40B4-BE49-F238E27FC236}">
                  <a16:creationId xmlns:a16="http://schemas.microsoft.com/office/drawing/2014/main" id="{A767EC61-7331-4DE2-1CC6-B2CC95C61EE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CD424B-0730-BB47-73D2-6E2890BC8F6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圆角矩形 4">
            <a:extLst>
              <a:ext uri="{FF2B5EF4-FFF2-40B4-BE49-F238E27FC236}">
                <a16:creationId xmlns:a16="http://schemas.microsoft.com/office/drawing/2014/main" id="{ABD2D491-A875-52CC-3211-DE6148BE5ED7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    = 2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6" name="圆角矩形 4">
            <a:extLst>
              <a:ext uri="{FF2B5EF4-FFF2-40B4-BE49-F238E27FC236}">
                <a16:creationId xmlns:a16="http://schemas.microsoft.com/office/drawing/2014/main" id="{CBDFD58E-D646-CE77-CFFC-A40392D26096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1 = 5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7" name="圆角矩形 4">
            <a:extLst>
              <a:ext uri="{FF2B5EF4-FFF2-40B4-BE49-F238E27FC236}">
                <a16:creationId xmlns:a16="http://schemas.microsoft.com/office/drawing/2014/main" id="{76EAFAC1-6378-4D8C-A15E-10FAF6DB8768}"/>
              </a:ext>
            </a:extLst>
          </p:cNvPr>
          <p:cNvSpPr/>
          <p:nvPr/>
        </p:nvSpPr>
        <p:spPr>
          <a:xfrm>
            <a:off x="6443254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:   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8" name="圆角矩形 4">
            <a:extLst>
              <a:ext uri="{FF2B5EF4-FFF2-40B4-BE49-F238E27FC236}">
                <a16:creationId xmlns:a16="http://schemas.microsoft.com/office/drawing/2014/main" id="{82FCED84-9C38-96AA-9C92-EA0981D609F6}"/>
              </a:ext>
            </a:extLst>
          </p:cNvPr>
          <p:cNvSpPr/>
          <p:nvPr/>
        </p:nvSpPr>
        <p:spPr>
          <a:xfrm>
            <a:off x="6443253" y="3638169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2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E9B3E9-99EE-A4B0-F30D-0C3520F86613}"/>
              </a:ext>
            </a:extLst>
          </p:cNvPr>
          <p:cNvSpPr txBox="1"/>
          <p:nvPr/>
        </p:nvSpPr>
        <p:spPr>
          <a:xfrm flipH="1">
            <a:off x="2812119" y="208800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7E038-BCCA-886F-4E99-4FB931190591}"/>
              </a:ext>
            </a:extLst>
          </p:cNvPr>
          <p:cNvSpPr txBox="1"/>
          <p:nvPr/>
        </p:nvSpPr>
        <p:spPr>
          <a:xfrm flipH="1">
            <a:off x="1710967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8E5061-95AA-F20D-55EE-51A95C57BFEF}"/>
              </a:ext>
            </a:extLst>
          </p:cNvPr>
          <p:cNvSpPr txBox="1"/>
          <p:nvPr/>
        </p:nvSpPr>
        <p:spPr>
          <a:xfrm flipH="1">
            <a:off x="7862891" y="2092838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E0B4C3-6865-74BF-DCD4-2877A01CFA53}"/>
              </a:ext>
            </a:extLst>
          </p:cNvPr>
          <p:cNvSpPr txBox="1"/>
          <p:nvPr/>
        </p:nvSpPr>
        <p:spPr>
          <a:xfrm flipH="1">
            <a:off x="6885054" y="3685394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5CC3E13D-2312-843F-7D3F-14DAA021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19" y="2191574"/>
            <a:ext cx="703200" cy="700357"/>
          </a:xfrm>
          <a:prstGeom prst="rect">
            <a:avLst/>
          </a:prstGeom>
        </p:spPr>
      </p:pic>
      <p:pic>
        <p:nvPicPr>
          <p:cNvPr id="54" name="Picture 5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1C779625-B2A4-BEDF-BB43-262C3E9A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9" y="2149482"/>
            <a:ext cx="703200" cy="700357"/>
          </a:xfrm>
          <a:prstGeom prst="rect">
            <a:avLst/>
          </a:prstGeom>
        </p:spPr>
      </p:pic>
      <p:pic>
        <p:nvPicPr>
          <p:cNvPr id="55" name="Picture 5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6D81FF5-5AEF-0CFA-C92D-A952AA775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55" y="3705963"/>
            <a:ext cx="881053" cy="877492"/>
          </a:xfrm>
          <a:prstGeom prst="rect">
            <a:avLst/>
          </a:prstGeom>
        </p:spPr>
      </p:pic>
      <p:pic>
        <p:nvPicPr>
          <p:cNvPr id="56" name="Picture 5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46DD46C-F51F-97FD-2EA3-79DDC2FA6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12" y="3764072"/>
            <a:ext cx="764363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1859328" y="148898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2477135" y="1508952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859327" y="2013971"/>
            <a:ext cx="6763211" cy="2647471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625909" y="2155938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204845" y="273306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7811475" y="2276481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539788" y="330926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174996" y="388299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7753491" y="342505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100" y="3213009"/>
            <a:ext cx="2201442" cy="28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F67D50B-D869-AD99-D734-5822E0BCBB93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7" name="圆角矩形 4">
              <a:extLst>
                <a:ext uri="{FF2B5EF4-FFF2-40B4-BE49-F238E27FC236}">
                  <a16:creationId xmlns:a16="http://schemas.microsoft.com/office/drawing/2014/main" id="{486A0228-0023-3FD1-03B6-D0B8ADB46E69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8" name="PA_库_图片 9">
              <a:extLst>
                <a:ext uri="{FF2B5EF4-FFF2-40B4-BE49-F238E27FC236}">
                  <a16:creationId xmlns:a16="http://schemas.microsoft.com/office/drawing/2014/main" id="{E2AE4887-CEAB-FEEE-870F-834BC1577CA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16FD36-0FBE-E848-AAB3-D173AD41EEFD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 &gt; , &lt; , = 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圆角矩形 4">
            <a:extLst>
              <a:ext uri="{FF2B5EF4-FFF2-40B4-BE49-F238E27FC236}">
                <a16:creationId xmlns:a16="http://schemas.microsoft.com/office/drawing/2014/main" id="{9A839E51-DCBD-7FB0-EFCF-91982D9BC4E8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1" name="圆角矩形 4">
            <a:extLst>
              <a:ext uri="{FF2B5EF4-FFF2-40B4-BE49-F238E27FC236}">
                <a16:creationId xmlns:a16="http://schemas.microsoft.com/office/drawing/2014/main" id="{04B2EA7F-DD9C-4CEA-008C-A9FA9210ACF5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6     30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2" name="圆角矩形 4">
            <a:extLst>
              <a:ext uri="{FF2B5EF4-FFF2-40B4-BE49-F238E27FC236}">
                <a16:creationId xmlns:a16="http://schemas.microsoft.com/office/drawing/2014/main" id="{6C030ACA-745C-A786-1286-ED05FC2F8E20}"/>
              </a:ext>
            </a:extLst>
          </p:cNvPr>
          <p:cNvSpPr/>
          <p:nvPr/>
        </p:nvSpPr>
        <p:spPr>
          <a:xfrm>
            <a:off x="6443254" y="2053392"/>
            <a:ext cx="4396399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     16 : 2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3" name="圆角矩形 4">
            <a:extLst>
              <a:ext uri="{FF2B5EF4-FFF2-40B4-BE49-F238E27FC236}">
                <a16:creationId xmlns:a16="http://schemas.microsoft.com/office/drawing/2014/main" id="{C6903AB9-5297-1229-E571-01D97DBB9D90}"/>
              </a:ext>
            </a:extLst>
          </p:cNvPr>
          <p:cNvSpPr/>
          <p:nvPr/>
        </p:nvSpPr>
        <p:spPr>
          <a:xfrm>
            <a:off x="6443253" y="3638169"/>
            <a:ext cx="4749004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35: 5       40 : 5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24B7E3-E0D0-1B77-768B-1714E31EA4A9}"/>
              </a:ext>
            </a:extLst>
          </p:cNvPr>
          <p:cNvSpPr txBox="1"/>
          <p:nvPr/>
        </p:nvSpPr>
        <p:spPr>
          <a:xfrm flipH="1">
            <a:off x="3407602" y="2157765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&gt;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A4C5B-CEAE-AD69-58C6-9DEFE3BC3097}"/>
              </a:ext>
            </a:extLst>
          </p:cNvPr>
          <p:cNvSpPr txBox="1"/>
          <p:nvPr/>
        </p:nvSpPr>
        <p:spPr>
          <a:xfrm flipH="1">
            <a:off x="3287766" y="372964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A8EA50-B701-B2E7-AF06-7B10EEAC153B}"/>
              </a:ext>
            </a:extLst>
          </p:cNvPr>
          <p:cNvSpPr txBox="1"/>
          <p:nvPr/>
        </p:nvSpPr>
        <p:spPr>
          <a:xfrm flipH="1">
            <a:off x="8384710" y="2101753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4D2BE-7D90-8BB2-7C8B-45DDEE40B9FE}"/>
              </a:ext>
            </a:extLst>
          </p:cNvPr>
          <p:cNvSpPr txBox="1"/>
          <p:nvPr/>
        </p:nvSpPr>
        <p:spPr>
          <a:xfrm flipH="1">
            <a:off x="8466154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&lt;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58" name="Picture 5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0B75403-D187-1DA0-B992-CEAD5D9F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5" y="2178312"/>
            <a:ext cx="703200" cy="700357"/>
          </a:xfrm>
          <a:prstGeom prst="rect">
            <a:avLst/>
          </a:prstGeom>
        </p:spPr>
      </p:pic>
      <p:pic>
        <p:nvPicPr>
          <p:cNvPr id="59" name="Picture 58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287EC9E-B136-C0CD-7363-E92728DC8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11" y="2211850"/>
            <a:ext cx="703200" cy="700357"/>
          </a:xfrm>
          <a:prstGeom prst="rect">
            <a:avLst/>
          </a:prstGeom>
        </p:spPr>
      </p:pic>
      <p:pic>
        <p:nvPicPr>
          <p:cNvPr id="60" name="Picture 5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31A894A-61EA-2DA5-6CD6-4CD71FAC4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6" y="3794531"/>
            <a:ext cx="703200" cy="700357"/>
          </a:xfrm>
          <a:prstGeom prst="rect">
            <a:avLst/>
          </a:prstGeom>
        </p:spPr>
      </p:pic>
      <p:pic>
        <p:nvPicPr>
          <p:cNvPr id="61" name="Picture 6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B11B3CFD-04C7-FB8A-8F3B-025C91FB8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53" y="3791530"/>
            <a:ext cx="703200" cy="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698688" y="692335"/>
            <a:ext cx="8956060" cy="4502517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7"/>
              <a:ext cx="716785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Tạm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biệt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hẹn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gặp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lại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98D6D"/>
                </a:solidFill>
                <a:effectLst/>
                <a:uLnTx/>
                <a:uFillTx/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4FD9FD5-DE63-0A9C-A90A-8039DB390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299FEF70-E3FA-0B67-E54F-A0466B826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16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8BD5327-FBD5-E68C-6BE2-1B0724A7B9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17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C93FF2-244B-08CF-2165-9DE2E4249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119</Words>
  <Application>Microsoft Office PowerPoint</Application>
  <PresentationFormat>Widescreen</PresentationFormat>
  <Paragraphs>40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Cambria</vt:lpstr>
      <vt:lpstr>Times New Roman</vt:lpstr>
      <vt:lpstr>UTM Cookies</vt:lpstr>
      <vt:lpstr>UVN Banh Mi</vt:lpstr>
      <vt:lpstr>字魂59号-创粗黑</vt:lpstr>
      <vt:lpstr>Office Theme</vt:lpstr>
      <vt:lpstr>2_Office 主题</vt:lpstr>
      <vt:lpstr>https://www.freeppt7.com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60</cp:revision>
  <dcterms:created xsi:type="dcterms:W3CDTF">2021-07-20T01:55:21Z</dcterms:created>
  <dcterms:modified xsi:type="dcterms:W3CDTF">2026-02-11T09:07:59Z</dcterms:modified>
</cp:coreProperties>
</file>