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8" r:id="rId2"/>
    <p:sldMasterId id="2147483690" r:id="rId3"/>
    <p:sldMasterId id="2147483726" r:id="rId4"/>
    <p:sldMasterId id="2147483738" r:id="rId5"/>
    <p:sldMasterId id="2147483750" r:id="rId6"/>
    <p:sldMasterId id="2147483762" r:id="rId7"/>
    <p:sldMasterId id="2147483786" r:id="rId8"/>
  </p:sldMasterIdLst>
  <p:notesMasterIdLst>
    <p:notesMasterId r:id="rId21"/>
  </p:notesMasterIdLst>
  <p:sldIdLst>
    <p:sldId id="2007577123" r:id="rId9"/>
    <p:sldId id="281" r:id="rId10"/>
    <p:sldId id="297" r:id="rId11"/>
    <p:sldId id="259" r:id="rId12"/>
    <p:sldId id="273" r:id="rId13"/>
    <p:sldId id="275" r:id="rId14"/>
    <p:sldId id="747" r:id="rId15"/>
    <p:sldId id="276" r:id="rId16"/>
    <p:sldId id="304" r:id="rId17"/>
    <p:sldId id="333" r:id="rId18"/>
    <p:sldId id="334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162" autoAdjust="0"/>
  </p:normalViewPr>
  <p:slideViewPr>
    <p:cSldViewPr snapToGrid="0">
      <p:cViewPr varScale="1">
        <p:scale>
          <a:sx n="64" d="100"/>
          <a:sy n="64" d="100"/>
        </p:scale>
        <p:origin x="97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FD0C62-88F5-4FC6-A723-2A0999D116D6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3C12A6-C34A-42CA-9DEF-8592B2B92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73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710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780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857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686587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0022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136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2899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6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3130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839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1325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3804331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185808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613955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10/13/2025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84148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281565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708308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154177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64629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912297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154546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299077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6272696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9016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053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10/13/2025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876151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114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425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5233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1858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883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6191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0070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194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9013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A16E8-25CD-4BB1-A6F0-E393A17E44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9B8084-349B-4FC2-947A-F8EE070E64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99D30-1757-4D32-86E1-92DFD03D4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234D4-583E-4660-BE3D-19A6BFBD9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3AB1A-66AC-4195-AC48-D2944A756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572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4813083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9FE19-7B44-43E1-8139-5A35F7A32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0F0F7-F4FC-4929-A30D-21A9560124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DB78C-9449-4089-A5C6-C5F004749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08A65-DEEF-430C-B3A4-39D34301A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238D1-3019-42F4-98EE-16C088A15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199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B164D-742C-481D-B7F7-09A69C3B0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0C1808-4475-43F8-B50C-85D8419D9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0A373-5D21-44E7-A0D0-F4C83E877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06F6A-7B47-4242-A617-4223BBAA3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539DA-64AD-4701-A414-B589CAD4E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1190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E2C76-58B4-408C-90E1-8A9238CC5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69C74-AA7C-419E-AF86-2F6E42498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5BD10-B728-4E53-832A-8EB0ED0AE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C9ACB0-D610-462C-AE3F-3BF002AF0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468270-48E7-45C0-863C-EA65D8E7C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462B87-41ED-45C4-8644-082BC49C2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0752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D0284-4833-4142-A2C5-097589EFB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CD943F-B380-4685-BF76-079242861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FC2714-D8F6-42DF-96BA-CBFE609D6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6FDD81-4D7B-46C7-8E6E-3C23CB3F9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AD39AB-77B6-4860-9166-50D71C9A06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DA72BD-890B-4302-8631-349A6B378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8BDE24-05C9-4C83-BBD3-89BD796DA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DEF334-BE3A-44F5-B3B9-832D5D27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2161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19519-3A6F-4452-A32A-E0264319B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5A6D54-C5F2-40D0-B40B-081C92863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27A72-50B2-46CF-9866-4765DE99E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463FE1-6658-4EDC-AD9E-56DBAEB8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0329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0BA85D-CD57-45FA-9A60-EE88ED26F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C04A3-E4ED-4565-9D14-74B706C46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616278-B3D0-464A-B2EA-CBD1C695D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154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A3DB-79AC-47E6-B5A4-FBCD77AF1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46DEC-CE9C-4E08-B3D9-FEF5240ED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513738-C579-41D1-A994-8EE073FDC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732238-B2A6-4391-A2EB-B4E0830C7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37E6E1-13F2-4E43-B010-BAAF45B1F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FA5728-BD65-40E9-B183-950DD12BE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730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2A5A-5BF7-4458-89A8-A1A4FDFE8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CFE042-6127-4728-AAFB-0DE2C5241A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1107BA-CB03-453F-A015-0596207AB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3B46E-3248-4C2F-9EB2-B1352F107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976CE0-C550-433C-985A-742421A32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44B274-06DB-40BA-98C6-991505EDE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941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9831C-54BB-4599-9571-23054A654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9E24A5-08CD-4B02-BB29-6E8F1A24D4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BBF3F-DD74-4E05-A353-CEE7C8EC4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59D5D-718E-4D76-BBE0-83D11DCCC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69DAB-2550-4237-83CC-5CDE96EF0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872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654CFC-4BFA-4658-86C6-5B8C9132D0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A3B0A-3CB6-4A29-8BC6-76F8E4745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4FAC7-03D0-4902-A08D-2BEFA2811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B4FAC-D363-4558-9105-6DF82A1F4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952F6-F720-4C1E-9FF6-2DC74FC63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165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51522067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F7E65-00FB-43E6-8766-2C61BE7D05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28576E-A303-4EC9-994E-FDAC77DE6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C10E8-0739-4F8E-83BF-E7004AC99C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445AC-AF6E-4FE4-8726-4598409B8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562FB-0463-4648-9046-F4D03639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182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825B0-594D-4EC0-B1CF-68BB6DF2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27B8F-717D-4060-8E3B-886A96391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3A404E-05D9-4B44-ACBD-9156D48D22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280AB-263E-4D02-90E2-2200B97EF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E8262-BE7F-497E-A3D2-40BE59244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9096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3A4AB-A16F-49F4-B5BB-36FA467C6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2331BA-07E1-4999-90E2-4F04DD4DDD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1CBB13-FBDB-41C6-B81C-869939F6E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02388-2867-4D0C-A01D-CA2922F2E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8354F-63AB-442D-AF53-ADF56B3F1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1678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4EC21-E27A-46E0-ABC9-56A2EB237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E1057-10B9-412E-8E6C-3807AA7CA7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DBAD82-5BB7-4B49-A480-311CCA25B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B67EB5-8F34-4297-B80C-D4944C3DF1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DF2354-AC6F-4187-9709-D65B177FA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9DBDBD-07A0-4940-8656-8F24A85A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6417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1A797-1579-4D9B-923C-15B2E8C51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696008-0D0E-4350-8204-B55BDECEE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F1C68-F9B0-45AB-BFE4-AB6A2607DF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3BF474-3D80-4CF7-B601-DC36237845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30C05F-1BE4-441D-91C1-C84A0AAD5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FB7040-BB75-4C23-94D8-A19F0C8482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78233-AB84-4462-B190-1BAEF646F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49AB68-FA00-4147-B17C-73DE16387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0914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C98FD-6332-427C-B63E-466A45D1C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C8C2F2-43E6-4AC3-AE84-DB11D5BD0E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4C6806-9F8E-4C74-AD8A-99A259949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93C4C6-8584-4C61-8F73-FFA0EA163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4413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A325D4-75C5-4014-BD2D-A5A0B0193C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1118CF-F40E-4CEC-A6D5-5386EA783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86D25-5C72-49EF-9E6A-BBB0C8DEC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818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3AD56-CB97-41A2-B14B-60C5EF111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E2063-4B0E-4B96-9C8B-F2FC80278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0A284-C3E4-42F3-9174-240651139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5428AC-60B9-4F73-9FAF-D975BC1E9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A629C-4668-4E7F-AD1E-B54D64A67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BF3459-3F98-41AA-A22D-107738C09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3848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2A845-20D0-4416-A0DD-F152C93D4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34ECF2-972E-4C16-8237-CB42D10CBD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E29F61-5F2F-4477-84A6-B2F4C343E3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FD676B-7A86-4AB7-A7B7-196CEEDD5A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F19F5-CA17-4E54-8559-768A10C16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472BC5-76DF-4225-BEA9-E13550EFC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5C09C5-C5C3-E629-93F5-99278B40D1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9724" y="1221916"/>
            <a:ext cx="2336847" cy="233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1351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10E20-EEBF-45AD-AA45-3B0EEC8F1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196EA4-EA4F-47FB-B69E-E5A5032DC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F3D31-2269-4742-95F6-376363306B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0F854-2BD5-4D8F-9E97-990ED17A6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1DC2E-C792-481B-8942-9583FDB45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044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265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BA6DD1-8590-4733-AEB5-36BBAF8779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111A78-785B-455B-8A27-AA05A80187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F1FC4-E97B-4E6E-ADE8-98C589BBB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69A5BF-3774-44E0-BC8B-E2C1970CC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C4D0A-98C1-4868-BC3A-98EDC47FA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0360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41268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85796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89641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698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13/10/2025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52350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13/10/2025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10627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13/10/2025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83929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76892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2076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2251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30939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00394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1634968"/>
      </p:ext>
    </p:extLst>
  </p:cSld>
  <p:clrMapOvr>
    <a:masterClrMapping/>
  </p:clrMapOvr>
  <p:transition spd="slow">
    <p:cover dir="ld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2012025"/>
      </p:ext>
    </p:extLst>
  </p:cSld>
  <p:clrMapOvr>
    <a:masterClrMapping/>
  </p:clrMapOvr>
  <p:transition spd="slow">
    <p:cover dir="ld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239255"/>
      </p:ext>
    </p:extLst>
  </p:cSld>
  <p:clrMapOvr>
    <a:masterClrMapping/>
  </p:clrMapOvr>
  <p:transition spd="slow">
    <p:cover dir="ld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1211709"/>
      </p:ext>
    </p:extLst>
  </p:cSld>
  <p:clrMapOvr>
    <a:masterClrMapping/>
  </p:clrMapOvr>
  <p:transition spd="slow">
    <p:cover dir="ld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3646310"/>
      </p:ext>
    </p:extLst>
  </p:cSld>
  <p:clrMapOvr>
    <a:masterClrMapping/>
  </p:clrMapOvr>
  <p:transition spd="slow">
    <p:cover dir="ld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287417"/>
      </p:ext>
    </p:extLst>
  </p:cSld>
  <p:clrMapOvr>
    <a:masterClrMapping/>
  </p:clrMapOvr>
  <p:transition spd="slow">
    <p:cover dir="ld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1651123"/>
      </p:ext>
    </p:extLst>
  </p:cSld>
  <p:clrMapOvr>
    <a:masterClrMapping/>
  </p:clrMapOvr>
  <p:transition spd="slow">
    <p:cover dir="ld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5726370"/>
      </p:ext>
    </p:extLst>
  </p:cSld>
  <p:clrMapOvr>
    <a:masterClrMapping/>
  </p:clrMapOvr>
  <p:transition spd="slow">
    <p:cover dir="l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6646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347532"/>
      </p:ext>
    </p:extLst>
  </p:cSld>
  <p:clrMapOvr>
    <a:masterClrMapping/>
  </p:clrMapOvr>
  <p:transition spd="slow">
    <p:cover dir="ld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867291"/>
      </p:ext>
    </p:extLst>
  </p:cSld>
  <p:clrMapOvr>
    <a:masterClrMapping/>
  </p:clrMapOvr>
  <p:transition spd="slow">
    <p:cover dir="ld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726818"/>
      </p:ext>
    </p:extLst>
  </p:cSld>
  <p:clrMapOvr>
    <a:masterClrMapping/>
  </p:clrMapOvr>
  <p:transition spd="slow">
    <p:cover dir="ld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29948415"/>
      </p:ext>
    </p:extLst>
  </p:cSld>
  <p:clrMapOvr>
    <a:masterClrMapping/>
  </p:clrMapOvr>
  <p:transition spd="slow">
    <p:cover dir="l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024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286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C43C5C9-71B0-06DB-EC07-9702D56C2D5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DA339FBA-2130-7455-1F6E-55210AE3FEAA}"/>
              </a:ext>
            </a:extLst>
          </p:cNvPr>
          <p:cNvSpPr/>
          <p:nvPr userDrawn="1"/>
        </p:nvSpPr>
        <p:spPr>
          <a:xfrm>
            <a:off x="208723" y="41079"/>
            <a:ext cx="11795676" cy="681692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294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090867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6B03-135E-4169-9B02-3E1AF83E1D74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882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54F5B951-3F6B-10FB-03FE-216C7ECF10A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F6DD25-0FE7-4AF4-8BBF-9DC981B4D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FAA965-02CD-4604-9263-F81B12CE1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2397BF-122C-4456-84AA-980D887CC3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4A898-F4F9-45C8-AFB5-F058005BDEC3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80521-5E02-486F-B3B7-5391C4999D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2453C-DDBF-4124-A20B-46FF4C0ED5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BE588B91-30AA-40BF-89D4-610ECF2DFF69}"/>
              </a:ext>
            </a:extLst>
          </p:cNvPr>
          <p:cNvSpPr/>
          <p:nvPr userDrawn="1"/>
        </p:nvSpPr>
        <p:spPr>
          <a:xfrm>
            <a:off x="0" y="0"/>
            <a:ext cx="12192000" cy="6972300"/>
          </a:xfrm>
          <a:custGeom>
            <a:avLst/>
            <a:gdLst/>
            <a:ahLst/>
            <a:cxnLst/>
            <a:rect l="l" t="t" r="r" b="b"/>
            <a:pathLst>
              <a:path w="4412451" h="2482004">
                <a:moveTo>
                  <a:pt x="0" y="0"/>
                </a:moveTo>
                <a:lnTo>
                  <a:pt x="4412452" y="0"/>
                </a:lnTo>
                <a:lnTo>
                  <a:pt x="4412452" y="2482004"/>
                </a:lnTo>
                <a:lnTo>
                  <a:pt x="0" y="248200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041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68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9Slide.vn - 2019">
            <a:extLst>
              <a:ext uri="{FF2B5EF4-FFF2-40B4-BE49-F238E27FC236}">
                <a16:creationId xmlns:a16="http://schemas.microsoft.com/office/drawing/2014/main" id="{53080464-35BA-4930-BBAF-57057D498B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213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274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</p:sldLayoutIdLst>
  <p:transition spd="slow">
    <p:cover dir="l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3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png"/><Relationship Id="rId5" Type="http://schemas.microsoft.com/office/2007/relationships/hdphoto" Target="../media/hdphoto4.wdp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8.gif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slide" Target="slide5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67.xml"/><Relationship Id="rId6" Type="http://schemas.openxmlformats.org/officeDocument/2006/relationships/slide" Target="slide8.xml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5" Type="http://schemas.openxmlformats.org/officeDocument/2006/relationships/slide" Target="slide9.xml"/><Relationship Id="rId10" Type="http://schemas.openxmlformats.org/officeDocument/2006/relationships/image" Target="../media/image25.png"/><Relationship Id="rId4" Type="http://schemas.openxmlformats.org/officeDocument/2006/relationships/slide" Target="slide7.xml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3.png"/><Relationship Id="rId5" Type="http://schemas.openxmlformats.org/officeDocument/2006/relationships/slide" Target="slide4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3.png"/><Relationship Id="rId5" Type="http://schemas.openxmlformats.org/officeDocument/2006/relationships/slide" Target="slide4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2.png"/><Relationship Id="rId5" Type="http://schemas.openxmlformats.org/officeDocument/2006/relationships/image" Target="../media/image33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3.png"/><Relationship Id="rId5" Type="http://schemas.openxmlformats.org/officeDocument/2006/relationships/slide" Target="slide4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4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7719" y="-532827"/>
            <a:ext cx="9449619" cy="59563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530" y="4717536"/>
            <a:ext cx="1546851" cy="163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744688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1" descr="图片包含 屏幕截图&#10;&#10;自动生成的说明">
            <a:extLst>
              <a:ext uri="{FF2B5EF4-FFF2-40B4-BE49-F238E27FC236}">
                <a16:creationId xmlns:a16="http://schemas.microsoft.com/office/drawing/2014/main" id="{A0BD3D30-D589-48A5-9ED7-8E442E0FA5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73482"/>
            <a:ext cx="12382096" cy="7204964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43C4F34-B368-4E21-B7E7-F01DA532ECCB}"/>
              </a:ext>
            </a:extLst>
          </p:cNvPr>
          <p:cNvGrpSpPr/>
          <p:nvPr/>
        </p:nvGrpSpPr>
        <p:grpSpPr>
          <a:xfrm>
            <a:off x="7921486" y="3476568"/>
            <a:ext cx="2643809" cy="1750751"/>
            <a:chOff x="9062863" y="3139288"/>
            <a:chExt cx="2643809" cy="1448890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26" name="Cloud Callout 13">
              <a:extLst>
                <a:ext uri="{FF2B5EF4-FFF2-40B4-BE49-F238E27FC236}">
                  <a16:creationId xmlns:a16="http://schemas.microsoft.com/office/drawing/2014/main" id="{EA2E4374-DCFA-42E0-A582-B312688381BA}"/>
                </a:ext>
              </a:extLst>
            </p:cNvPr>
            <p:cNvSpPr/>
            <p:nvPr/>
          </p:nvSpPr>
          <p:spPr>
            <a:xfrm>
              <a:off x="9062863" y="3139288"/>
              <a:ext cx="2643809" cy="1448890"/>
            </a:xfrm>
            <a:prstGeom prst="cloudCallout">
              <a:avLst>
                <a:gd name="adj1" fmla="val 38716"/>
                <a:gd name="adj2" fmla="val 64396"/>
              </a:avLst>
            </a:prstGeom>
            <a:grpFill/>
            <a:ln w="28575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ED3A0D9-0C61-41B2-B6BA-FF1224AE6F9E}"/>
                </a:ext>
              </a:extLst>
            </p:cNvPr>
            <p:cNvSpPr/>
            <p:nvPr/>
          </p:nvSpPr>
          <p:spPr>
            <a:xfrm>
              <a:off x="9454132" y="3325123"/>
              <a:ext cx="2178802" cy="891486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xét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24CA617-2E0F-4CA5-A6AD-CDC66DFA5877}"/>
              </a:ext>
            </a:extLst>
          </p:cNvPr>
          <p:cNvSpPr txBox="1"/>
          <p:nvPr/>
        </p:nvSpPr>
        <p:spPr>
          <a:xfrm>
            <a:off x="6777688" y="1498121"/>
            <a:ext cx="4327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399BD83-B729-4C2E-BF5F-47374F942C08}"/>
              </a:ext>
            </a:extLst>
          </p:cNvPr>
          <p:cNvSpPr/>
          <p:nvPr/>
        </p:nvSpPr>
        <p:spPr>
          <a:xfrm>
            <a:off x="7153662" y="2371305"/>
            <a:ext cx="37337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ham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1" name="图片 59">
            <a:extLst>
              <a:ext uri="{FF2B5EF4-FFF2-40B4-BE49-F238E27FC236}">
                <a16:creationId xmlns:a16="http://schemas.microsoft.com/office/drawing/2014/main" id="{FAB8222C-F7F8-4740-BA1B-09FC8604B5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47" b="97403" l="9494" r="89241">
                        <a14:foregroundMark x1="20886" y1="8442" x2="20886" y2="13636"/>
                        <a14:foregroundMark x1="24684" y1="5195" x2="32278" y2="3247"/>
                        <a14:foregroundMark x1="36076" y1="90260" x2="32278" y2="94156"/>
                        <a14:foregroundMark x1="27848" y1="96104" x2="32911" y2="97403"/>
                        <a14:foregroundMark x1="67089" y1="77273" x2="66456" y2="889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26012" y="3708648"/>
            <a:ext cx="2915598" cy="284178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0230A2C-2C96-4CA7-ADA2-DF67A751E3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652" y="958890"/>
            <a:ext cx="5555402" cy="478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9414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28">
            <a:extLst>
              <a:ext uri="{FF2B5EF4-FFF2-40B4-BE49-F238E27FC236}">
                <a16:creationId xmlns:a16="http://schemas.microsoft.com/office/drawing/2014/main" id="{561554B4-5AC2-4771-AE3F-E67DCF397E27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9" name="矩形: 圆角 26">
              <a:extLst>
                <a:ext uri="{FF2B5EF4-FFF2-40B4-BE49-F238E27FC236}">
                  <a16:creationId xmlns:a16="http://schemas.microsoft.com/office/drawing/2014/main" id="{BA52FF7B-D5F2-4FDD-9EC1-DF7DA2EE49C0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0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F035C8B-74A3-48FC-9AED-3673401955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1" name="图片 21" descr="图片包含 屏幕截图&#10;&#10;自动生成的说明">
            <a:extLst>
              <a:ext uri="{FF2B5EF4-FFF2-40B4-BE49-F238E27FC236}">
                <a16:creationId xmlns:a16="http://schemas.microsoft.com/office/drawing/2014/main" id="{A0BD3D30-D589-48A5-9ED7-8E442E0FA5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73482"/>
            <a:ext cx="12382096" cy="7204964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A5E01E-B943-C00B-EE96-E8CD791A9DAA}"/>
              </a:ext>
            </a:extLst>
          </p:cNvPr>
          <p:cNvSpPr txBox="1"/>
          <p:nvPr/>
        </p:nvSpPr>
        <p:spPr>
          <a:xfrm>
            <a:off x="4063525" y="642709"/>
            <a:ext cx="7903685" cy="4300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hệ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2274C930-04C7-6341-8E0D-D5D62EBD3A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76630" y="414020"/>
            <a:ext cx="406400" cy="406400"/>
          </a:xfrm>
          <a:prstGeom prst="rect">
            <a:avLst/>
          </a:prstGeom>
        </p:spPr>
      </p:pic>
      <p:pic>
        <p:nvPicPr>
          <p:cNvPr id="5" name="Picture 4" descr="A cartoon of a child holding a book&#10;&#10;AI-generated content may be incorrect.">
            <a:extLst>
              <a:ext uri="{FF2B5EF4-FFF2-40B4-BE49-F238E27FC236}">
                <a16:creationId xmlns:a16="http://schemas.microsoft.com/office/drawing/2014/main" id="{642793B9-6C94-8E1D-5403-2F107F56DF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93371" y="1805940"/>
            <a:ext cx="4499063" cy="496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00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7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D30BE4B-1936-4CDE-866B-F1221C35DB3A}"/>
              </a:ext>
            </a:extLst>
          </p:cNvPr>
          <p:cNvGrpSpPr/>
          <p:nvPr/>
        </p:nvGrpSpPr>
        <p:grpSpPr>
          <a:xfrm>
            <a:off x="1288716" y="1365197"/>
            <a:ext cx="9944100" cy="1705740"/>
            <a:chOff x="1249190" y="1653135"/>
            <a:chExt cx="9944100" cy="1705740"/>
          </a:xfrm>
        </p:grpSpPr>
        <p:sp>
          <p:nvSpPr>
            <p:cNvPr id="11" name="AutoShape 5">
              <a:extLst>
                <a:ext uri="{FF2B5EF4-FFF2-40B4-BE49-F238E27FC236}">
                  <a16:creationId xmlns:a16="http://schemas.microsoft.com/office/drawing/2014/main" id="{5D128685-5AC5-4F6A-BFDE-98194CDDCE8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49190" y="1653135"/>
              <a:ext cx="9944100" cy="1705740"/>
            </a:xfrm>
            <a:prstGeom prst="roundRect">
              <a:avLst>
                <a:gd name="adj" fmla="val 41152"/>
              </a:avLst>
            </a:prstGeom>
            <a:noFill/>
            <a:ln w="38100">
              <a:prstDash val="lgDashDot"/>
              <a:headEnd/>
              <a:tailEnd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6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C6249FF-40ED-4813-9521-BA7C63C23B84}"/>
                </a:ext>
              </a:extLst>
            </p:cNvPr>
            <p:cNvSpPr/>
            <p:nvPr/>
          </p:nvSpPr>
          <p:spPr>
            <a:xfrm>
              <a:off x="1491916" y="1917798"/>
              <a:ext cx="945089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cậu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Duệ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Cậu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ham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BB6FCE6-B2E6-4DE9-B59D-948A8C80FD58}"/>
              </a:ext>
            </a:extLst>
          </p:cNvPr>
          <p:cNvSpPr txBox="1"/>
          <p:nvPr/>
        </p:nvSpPr>
        <p:spPr>
          <a:xfrm>
            <a:off x="596030" y="3010107"/>
            <a:ext cx="11321715" cy="2946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G: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–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dung, 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227974" y="363400"/>
            <a:ext cx="3369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Vận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dụng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iCiel Crocante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04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9FA9A3-5767-5AFE-9A54-053B33D9AE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056" b="88056" l="55677" r="98750">
                        <a14:foregroundMark x1="95469" y1="50000" x2="95781" y2="62778"/>
                        <a14:foregroundMark x1="77708" y1="51944" x2="79219" y2="61019"/>
                        <a14:foregroundMark x1="58594" y1="39815" x2="57969" y2="80741"/>
                        <a14:foregroundMark x1="76823" y1="54722" x2="78802" y2="62315"/>
                      </a14:backgroundRemoval>
                    </a14:imgEffect>
                  </a14:imgLayer>
                </a14:imgProps>
              </a:ext>
            </a:extLst>
          </a:blip>
          <a:srcRect l="56052" t="27895" r="2204" b="13149"/>
          <a:stretch/>
        </p:blipFill>
        <p:spPr>
          <a:xfrm rot="-60000">
            <a:off x="4307104" y="829482"/>
            <a:ext cx="3665200" cy="29118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CE3FA0-1DEA-A212-4652-0984DD22A6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67" b="83148" l="10573" r="51823">
                        <a14:foregroundMark x1="13542" y1="32593" x2="15573" y2="64722"/>
                        <a14:foregroundMark x1="15677" y1="40000" x2="27813" y2="56296"/>
                        <a14:foregroundMark x1="35208" y1="39630" x2="43333" y2="52963"/>
                        <a14:foregroundMark x1="24479" y1="39630" x2="28229" y2="47870"/>
                        <a14:foregroundMark x1="13229" y1="32593" x2="13438" y2="55000"/>
                        <a14:foregroundMark x1="46094" y1="29815" x2="50208" y2="30278"/>
                        <a14:foregroundMark x1="48646" y1="29259" x2="50208" y2="29815"/>
                        <a14:foregroundMark x1="12708" y1="30463" x2="12812" y2="54352"/>
                        <a14:foregroundMark x1="50313" y1="58519" x2="50521" y2="78704"/>
                      </a14:backgroundRemoval>
                    </a14:imgEffect>
                  </a14:imgLayer>
                </a14:imgProps>
              </a:ext>
            </a:extLst>
          </a:blip>
          <a:srcRect l="10461" t="24690" r="47796" b="17053"/>
          <a:stretch/>
        </p:blipFill>
        <p:spPr>
          <a:xfrm rot="-60000">
            <a:off x="510815" y="1728278"/>
            <a:ext cx="3630847" cy="28502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070F9A-D931-EF43-D046-403682C462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963" b="79630" l="8698" r="50833"/>
                    </a14:imgEffect>
                  </a14:imgLayer>
                </a14:imgProps>
              </a:ext>
            </a:extLst>
          </a:blip>
          <a:srcRect l="8783" t="23158" r="48684" b="20877"/>
          <a:stretch/>
        </p:blipFill>
        <p:spPr>
          <a:xfrm rot="-60000">
            <a:off x="4195919" y="3671430"/>
            <a:ext cx="3800163" cy="27874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BE0B9B-B9F8-EE18-A28A-88001A2B8C8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093" b="81944" l="54948" r="95521">
                        <a14:foregroundMark x1="72448" y1="35463" x2="84167" y2="41019"/>
                        <a14:foregroundMark x1="71354" y1="28796" x2="85833" y2="28611"/>
                        <a14:foregroundMark x1="74688" y1="78056" x2="86354" y2="77685"/>
                        <a14:foregroundMark x1="78854" y1="69630" x2="81927" y2="72315"/>
                      </a14:backgroundRemoval>
                    </a14:imgEffect>
                  </a14:imgLayer>
                </a14:imgProps>
              </a:ext>
            </a:extLst>
          </a:blip>
          <a:srcRect l="54770" t="24913" r="4276" b="17720"/>
          <a:stretch/>
        </p:blipFill>
        <p:spPr>
          <a:xfrm rot="-60000">
            <a:off x="8073646" y="2363450"/>
            <a:ext cx="3690960" cy="28192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41981C-9073-4C6A-0163-525682E7A8B0}"/>
              </a:ext>
            </a:extLst>
          </p:cNvPr>
          <p:cNvSpPr txBox="1"/>
          <p:nvPr/>
        </p:nvSpPr>
        <p:spPr>
          <a:xfrm>
            <a:off x="767348" y="292102"/>
            <a:ext cx="3396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Nghe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BDC2E5-13F2-E85A-C5B9-A867B59D69E0}"/>
              </a:ext>
            </a:extLst>
          </p:cNvPr>
          <p:cNvSpPr txBox="1"/>
          <p:nvPr/>
        </p:nvSpPr>
        <p:spPr>
          <a:xfrm>
            <a:off x="4592333" y="11263"/>
            <a:ext cx="3396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Duệ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54C129-860E-7A01-F0B9-AC0C8B8CC4A7}"/>
              </a:ext>
            </a:extLst>
          </p:cNvPr>
          <p:cNvSpPr txBox="1"/>
          <p:nvPr/>
        </p:nvSpPr>
        <p:spPr>
          <a:xfrm>
            <a:off x="486219" y="4601196"/>
            <a:ext cx="38774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Duệ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cõng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1671E5-D7D5-7385-D488-523BBF72E639}"/>
              </a:ext>
            </a:extLst>
          </p:cNvPr>
          <p:cNvSpPr txBox="1"/>
          <p:nvPr/>
        </p:nvSpPr>
        <p:spPr>
          <a:xfrm>
            <a:off x="7879044" y="5117193"/>
            <a:ext cx="4474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Duệ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D87BBD-333E-B666-8D63-1AC595F15BAA}"/>
              </a:ext>
            </a:extLst>
          </p:cNvPr>
          <p:cNvSpPr txBox="1"/>
          <p:nvPr/>
        </p:nvSpPr>
        <p:spPr>
          <a:xfrm>
            <a:off x="3876079" y="6296170"/>
            <a:ext cx="4974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Duệ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6" name="Cậu bé ham học">
            <a:hlinkClick r:id="" action="ppaction://media"/>
            <a:extLst>
              <a:ext uri="{FF2B5EF4-FFF2-40B4-BE49-F238E27FC236}">
                <a16:creationId xmlns:a16="http://schemas.microsoft.com/office/drawing/2014/main" id="{6B4D284D-7E3A-83C6-D068-57985F1878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31384" y="5857217"/>
            <a:ext cx="948796" cy="948796"/>
          </a:xfrm>
          <a:prstGeom prst="rect">
            <a:avLst/>
          </a:prstGeom>
        </p:spPr>
      </p:pic>
      <p:sp>
        <p:nvSpPr>
          <p:cNvPr id="17" name="文本框 22">
            <a:extLst>
              <a:ext uri="{FF2B5EF4-FFF2-40B4-BE49-F238E27FC236}">
                <a16:creationId xmlns:a16="http://schemas.microsoft.com/office/drawing/2014/main" id="{CD3AFED8-C89B-10CC-1412-ED9D71036075}"/>
              </a:ext>
            </a:extLst>
          </p:cNvPr>
          <p:cNvSpPr txBox="1"/>
          <p:nvPr/>
        </p:nvSpPr>
        <p:spPr>
          <a:xfrm>
            <a:off x="418860" y="1038892"/>
            <a:ext cx="3680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ham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zh-CN" alt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0818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215443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Kể lại chuyện theo tranh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783B76E-5223-4F7D-8C3A-40478D61FFF6}"/>
              </a:ext>
            </a:extLst>
          </p:cNvPr>
          <p:cNvSpPr/>
          <p:nvPr/>
        </p:nvSpPr>
        <p:spPr>
          <a:xfrm>
            <a:off x="562461" y="98474"/>
            <a:ext cx="11324739" cy="66399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9171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hlinkClick r:id="rId2" action="ppaction://hlinksldjump"/>
            <a:extLst>
              <a:ext uri="{FF2B5EF4-FFF2-40B4-BE49-F238E27FC236}">
                <a16:creationId xmlns:a16="http://schemas.microsoft.com/office/drawing/2014/main" id="{FCE7BF72-6E05-4D0E-9BBA-4B313317C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507" y="1466362"/>
            <a:ext cx="2283500" cy="2660316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B55798E5-D727-4BD7-8C0A-47CF9AF867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7875218" y="1452575"/>
            <a:ext cx="2078297" cy="2759967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44145131-3E1E-4A2D-8238-39009AC00D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8684" y="3798073"/>
            <a:ext cx="2937730" cy="2588308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id="{0CCE6F98-DE5F-4C9B-82BF-03FB726AFC1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324" t="3061"/>
          <a:stretch/>
        </p:blipFill>
        <p:spPr>
          <a:xfrm>
            <a:off x="4201552" y="3960162"/>
            <a:ext cx="2289157" cy="2549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650B69-43B7-4F8F-981C-8F864D0888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1" y="3816465"/>
            <a:ext cx="3412928" cy="2837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4B6B51-53F3-48B6-960F-BCBC59FFCD9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326" y="2186961"/>
            <a:ext cx="1352823" cy="18668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664303-061C-4A57-B530-CF9E294F593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2150" y="2714625"/>
            <a:ext cx="1447516" cy="1447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14AA1A-86F0-45DD-8006-0F65790240A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3454" y="4710703"/>
            <a:ext cx="2147297" cy="21472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B315E2-7752-44AF-A88F-E13B4804B5B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2478" y="4543425"/>
            <a:ext cx="1816486" cy="1816486"/>
          </a:xfrm>
          <a:prstGeom prst="rect">
            <a:avLst/>
          </a:prstGeom>
        </p:spPr>
      </p:pic>
      <p:sp>
        <p:nvSpPr>
          <p:cNvPr id="12" name="Arrow: Right 11">
            <a:hlinkClick r:id="rId15" action="ppaction://hlinksldjump"/>
            <a:extLst>
              <a:ext uri="{FF2B5EF4-FFF2-40B4-BE49-F238E27FC236}">
                <a16:creationId xmlns:a16="http://schemas.microsoft.com/office/drawing/2014/main" id="{0E86CE8A-F49B-4D1A-BA08-3831765C598B}"/>
              </a:ext>
            </a:extLst>
          </p:cNvPr>
          <p:cNvSpPr/>
          <p:nvPr/>
        </p:nvSpPr>
        <p:spPr>
          <a:xfrm>
            <a:off x="11155680" y="6144628"/>
            <a:ext cx="957683" cy="509113"/>
          </a:xfrm>
          <a:prstGeom prst="rightArrow">
            <a:avLst/>
          </a:prstGeom>
          <a:solidFill>
            <a:srgbClr val="88D656"/>
          </a:solidFill>
          <a:ln>
            <a:solidFill>
              <a:srgbClr val="95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DB747A5-7E09-3ED4-F4D5-B621DE904A0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68925" y="252364"/>
            <a:ext cx="7352413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67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127739" y="0"/>
            <a:ext cx="4876800" cy="6576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E6657D-B59F-46EF-BCF4-68B80BB37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1" y="4197684"/>
            <a:ext cx="2283500" cy="26603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59F955-A17F-4094-99D0-871B77F3B1EB}"/>
              </a:ext>
            </a:extLst>
          </p:cNvPr>
          <p:cNvSpPr txBox="1"/>
          <p:nvPr/>
        </p:nvSpPr>
        <p:spPr>
          <a:xfrm>
            <a:off x="2390447" y="2443358"/>
            <a:ext cx="435138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en-US" sz="5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5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5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5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5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Vũ </a:t>
            </a:r>
            <a:r>
              <a:rPr lang="en-US" sz="5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Duệ</a:t>
            </a:r>
            <a:r>
              <a:rPr lang="en-US" sz="5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5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5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5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5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18B58E-BA59-40D4-AC1A-B53171F586EF}"/>
              </a:ext>
            </a:extLst>
          </p:cNvPr>
          <p:cNvGrpSpPr/>
          <p:nvPr/>
        </p:nvGrpSpPr>
        <p:grpSpPr>
          <a:xfrm>
            <a:off x="7222363" y="141514"/>
            <a:ext cx="4637897" cy="2891607"/>
            <a:chOff x="7349021" y="2594357"/>
            <a:chExt cx="4637897" cy="171638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3E7FDF1-C19A-48F5-AEF5-1860441CD5FF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31177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3B02642-9A38-487E-B906-BF9E509671C8}"/>
                </a:ext>
              </a:extLst>
            </p:cNvPr>
            <p:cNvSpPr txBox="1"/>
            <p:nvPr/>
          </p:nvSpPr>
          <p:spPr>
            <a:xfrm>
              <a:off x="7513704" y="2743472"/>
              <a:ext cx="4473214" cy="1370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Vũ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Duệ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con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nghèo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tiền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phải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trông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C0F8A79-7D99-4BD4-806C-4A876F9559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8146491" y="2991787"/>
            <a:ext cx="2508842" cy="3566160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E0DD2958-C60D-4104-9913-EED935CD8A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10014995" y="5863987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376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1774371" y="545193"/>
            <a:ext cx="5159830" cy="53316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D00DC8-06BB-417C-A898-31515037AB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24" t="3061"/>
          <a:stretch/>
        </p:blipFill>
        <p:spPr>
          <a:xfrm>
            <a:off x="423975" y="3903262"/>
            <a:ext cx="2527504" cy="2815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1926772" y="2610855"/>
            <a:ext cx="48778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Vũ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Duệ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cõng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40BE47-AF59-4FEE-A748-433DAF8B8148}"/>
              </a:ext>
            </a:extLst>
          </p:cNvPr>
          <p:cNvGrpSpPr/>
          <p:nvPr/>
        </p:nvGrpSpPr>
        <p:grpSpPr>
          <a:xfrm>
            <a:off x="7222363" y="293914"/>
            <a:ext cx="4627011" cy="2739207"/>
            <a:chOff x="7349021" y="1571535"/>
            <a:chExt cx="4627011" cy="273920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BB292E5-39AB-4CA2-AC97-F5D9287399B9}"/>
                </a:ext>
              </a:extLst>
            </p:cNvPr>
            <p:cNvSpPr/>
            <p:nvPr/>
          </p:nvSpPr>
          <p:spPr>
            <a:xfrm>
              <a:off x="7349021" y="1571535"/>
              <a:ext cx="4623987" cy="2739207"/>
            </a:xfrm>
            <a:prstGeom prst="roundRect">
              <a:avLst>
                <a:gd name="adj" fmla="val 23997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A45777-39A5-4E45-8C9D-217433650817}"/>
                </a:ext>
              </a:extLst>
            </p:cNvPr>
            <p:cNvSpPr txBox="1"/>
            <p:nvPr/>
          </p:nvSpPr>
          <p:spPr>
            <a:xfrm>
              <a:off x="7502818" y="1958590"/>
              <a:ext cx="447321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Vũ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Duệ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đứng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ngoài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ngóng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thầy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giảng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15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057401" y="545193"/>
            <a:ext cx="4876800" cy="53316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2186992" y="2610855"/>
            <a:ext cx="46176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vi-VN" sz="4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Vì sao Vũ Duệ được thầy khen?</a:t>
            </a:r>
            <a:endParaRPr lang="vi-VN" sz="4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40BE47-AF59-4FEE-A748-433DAF8B8148}"/>
              </a:ext>
            </a:extLst>
          </p:cNvPr>
          <p:cNvGrpSpPr/>
          <p:nvPr/>
        </p:nvGrpSpPr>
        <p:grpSpPr>
          <a:xfrm>
            <a:off x="7222363" y="446314"/>
            <a:ext cx="4623987" cy="2586807"/>
            <a:chOff x="7349021" y="1723935"/>
            <a:chExt cx="4623987" cy="258680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BB292E5-39AB-4CA2-AC97-F5D9287399B9}"/>
                </a:ext>
              </a:extLst>
            </p:cNvPr>
            <p:cNvSpPr/>
            <p:nvPr/>
          </p:nvSpPr>
          <p:spPr>
            <a:xfrm>
              <a:off x="7349021" y="1723935"/>
              <a:ext cx="4623987" cy="2586807"/>
            </a:xfrm>
            <a:prstGeom prst="roundRect">
              <a:avLst>
                <a:gd name="adj" fmla="val 36681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A45777-39A5-4E45-8C9D-217433650817}"/>
                </a:ext>
              </a:extLst>
            </p:cNvPr>
            <p:cNvSpPr txBox="1"/>
            <p:nvPr/>
          </p:nvSpPr>
          <p:spPr>
            <a:xfrm>
              <a:off x="7437503" y="2274276"/>
              <a:ext cx="447321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alt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kumimoji="0" lang="en-US" alt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Vũ </a:t>
              </a:r>
              <a:r>
                <a:rPr kumimoji="0" lang="en-US" alt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Duệ</a:t>
              </a:r>
              <a:r>
                <a:rPr kumimoji="0" lang="en-US" alt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alt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tinh</a:t>
              </a:r>
              <a:r>
                <a:rPr kumimoji="0" lang="en-US" alt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thần</a:t>
              </a:r>
              <a:r>
                <a:rPr kumimoji="0" lang="en-US" alt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chăm</a:t>
              </a:r>
              <a:r>
                <a:rPr kumimoji="0" lang="en-US" alt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endPara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8A50828-EC99-4CC0-BB5B-4A6C8003F3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522029" y="4057405"/>
            <a:ext cx="2078297" cy="275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372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618978" y="94147"/>
            <a:ext cx="5466136" cy="27755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59F955-A17F-4094-99D0-871B77F3B1EB}"/>
              </a:ext>
            </a:extLst>
          </p:cNvPr>
          <p:cNvSpPr txBox="1"/>
          <p:nvPr/>
        </p:nvSpPr>
        <p:spPr>
          <a:xfrm>
            <a:off x="896485" y="862294"/>
            <a:ext cx="47096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en-US" sz="4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Vì</a:t>
            </a:r>
            <a:r>
              <a:rPr lang="en-US" sz="4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sao</a:t>
            </a:r>
            <a:r>
              <a:rPr lang="en-US" sz="4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Vũ </a:t>
            </a:r>
            <a:r>
              <a:rPr lang="en-US" sz="4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Duệ</a:t>
            </a:r>
            <a:r>
              <a:rPr lang="en-US" sz="4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được</a:t>
            </a:r>
            <a:r>
              <a:rPr lang="en-US" sz="4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đi</a:t>
            </a:r>
            <a:r>
              <a:rPr lang="en-US" sz="4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học</a:t>
            </a:r>
            <a:r>
              <a:rPr lang="en-US" sz="4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AD0343-DC4C-4822-A5F3-5D972C8D2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00" y="3988338"/>
            <a:ext cx="2937730" cy="25883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304DE35-B823-48B5-82E1-BFD17AB43F8B}"/>
              </a:ext>
            </a:extLst>
          </p:cNvPr>
          <p:cNvGrpSpPr/>
          <p:nvPr/>
        </p:nvGrpSpPr>
        <p:grpSpPr>
          <a:xfrm>
            <a:off x="6760030" y="718456"/>
            <a:ext cx="5246914" cy="3356295"/>
            <a:chOff x="7712940" y="2101623"/>
            <a:chExt cx="3647767" cy="171158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F078893-0B5E-4DF1-AD7E-D672F1292B08}"/>
                </a:ext>
              </a:extLst>
            </p:cNvPr>
            <p:cNvSpPr/>
            <p:nvPr/>
          </p:nvSpPr>
          <p:spPr>
            <a:xfrm>
              <a:off x="7712940" y="2101623"/>
              <a:ext cx="3647767" cy="1711582"/>
            </a:xfrm>
            <a:prstGeom prst="roundRect">
              <a:avLst>
                <a:gd name="adj" fmla="val 18488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564B63-896D-4846-938A-95CC8E4BAFA3}"/>
                </a:ext>
              </a:extLst>
            </p:cNvPr>
            <p:cNvSpPr txBox="1"/>
            <p:nvPr/>
          </p:nvSpPr>
          <p:spPr>
            <a:xfrm>
              <a:off x="7803756" y="2296916"/>
              <a:ext cx="3433654" cy="1177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Thầy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đồ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thương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hoàn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cảnh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khăn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sự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ham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Vũ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Duệ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nên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Vũ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Duệ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54F8DB2-026C-4BD7-9CAB-F1024067CE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866" y="3604846"/>
            <a:ext cx="3574745" cy="2971800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C2A7F9C6-CE1D-4DC8-8FB4-673452AFEC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755695" y="5813040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5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28">
            <a:extLst>
              <a:ext uri="{FF2B5EF4-FFF2-40B4-BE49-F238E27FC236}">
                <a16:creationId xmlns:a16="http://schemas.microsoft.com/office/drawing/2014/main" id="{561554B4-5AC2-4771-AE3F-E67DCF397E27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9" name="矩形: 圆角 26">
              <a:extLst>
                <a:ext uri="{FF2B5EF4-FFF2-40B4-BE49-F238E27FC236}">
                  <a16:creationId xmlns:a16="http://schemas.microsoft.com/office/drawing/2014/main" id="{BA52FF7B-D5F2-4FDD-9EC1-DF7DA2EE49C0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0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F035C8B-74A3-48FC-9AED-3673401955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1" name="图片 21" descr="图片包含 屏幕截图&#10;&#10;自动生成的说明">
            <a:extLst>
              <a:ext uri="{FF2B5EF4-FFF2-40B4-BE49-F238E27FC236}">
                <a16:creationId xmlns:a16="http://schemas.microsoft.com/office/drawing/2014/main" id="{A0BD3D30-D589-48A5-9ED7-8E442E0FA5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73482"/>
            <a:ext cx="12382096" cy="7204964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sp>
        <p:nvSpPr>
          <p:cNvPr id="12" name="矩形: 圆角 29">
            <a:extLst>
              <a:ext uri="{FF2B5EF4-FFF2-40B4-BE49-F238E27FC236}">
                <a16:creationId xmlns:a16="http://schemas.microsoft.com/office/drawing/2014/main" id="{E4BE1B69-7E9A-464F-97FC-D9AA1C603B26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EB881D7-CBF3-4681-9B35-B40658636C00}"/>
              </a:ext>
            </a:extLst>
          </p:cNvPr>
          <p:cNvSpPr/>
          <p:nvPr/>
        </p:nvSpPr>
        <p:spPr>
          <a:xfrm>
            <a:off x="4024569" y="761149"/>
            <a:ext cx="408958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ham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图片 59">
            <a:extLst>
              <a:ext uri="{FF2B5EF4-FFF2-40B4-BE49-F238E27FC236}">
                <a16:creationId xmlns:a16="http://schemas.microsoft.com/office/drawing/2014/main" id="{A1803138-1903-46B3-AC0F-CB5CE8CE16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47" b="97403" l="9494" r="89241">
                        <a14:foregroundMark x1="20886" y1="8442" x2="20886" y2="13636"/>
                        <a14:foregroundMark x1="24684" y1="5195" x2="32278" y2="3247"/>
                        <a14:foregroundMark x1="36076" y1="90260" x2="32278" y2="94156"/>
                        <a14:foregroundMark x1="27848" y1="96104" x2="32911" y2="97403"/>
                        <a14:foregroundMark x1="67089" y1="77273" x2="66456" y2="889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3929" y="3573069"/>
            <a:ext cx="2915598" cy="28417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0B360E-7490-4BA6-8DC4-8B70E7C9A9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4852" y="1423941"/>
            <a:ext cx="4255377" cy="1932599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AAAC1A8-8EF9-4D1B-B326-A859AE4EFFEA}"/>
              </a:ext>
            </a:extLst>
          </p:cNvPr>
          <p:cNvSpPr/>
          <p:nvPr/>
        </p:nvSpPr>
        <p:spPr>
          <a:xfrm>
            <a:off x="594156" y="2079776"/>
            <a:ext cx="2635496" cy="510778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</a:p>
        </p:txBody>
      </p:sp>
      <p:sp>
        <p:nvSpPr>
          <p:cNvPr id="17" name="Rounded Rectangle 17">
            <a:extLst>
              <a:ext uri="{FF2B5EF4-FFF2-40B4-BE49-F238E27FC236}">
                <a16:creationId xmlns:a16="http://schemas.microsoft.com/office/drawing/2014/main" id="{01636335-73AC-497F-852B-9872D2BEDE71}"/>
              </a:ext>
            </a:extLst>
          </p:cNvPr>
          <p:cNvSpPr/>
          <p:nvPr/>
        </p:nvSpPr>
        <p:spPr>
          <a:xfrm>
            <a:off x="548002" y="3131180"/>
            <a:ext cx="3121059" cy="919401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28575">
            <a:solidFill>
              <a:srgbClr val="FFC000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điệu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7A6F727-25DA-4719-97BC-46F7B0FD78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111" y="2005370"/>
            <a:ext cx="4138873" cy="35623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298</Words>
  <Application>Microsoft Office PowerPoint</Application>
  <PresentationFormat>Widescreen</PresentationFormat>
  <Paragraphs>37</Paragraphs>
  <Slides>12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SimSun</vt:lpstr>
      <vt:lpstr>Arial</vt:lpstr>
      <vt:lpstr>Arial-Rounded</vt:lpstr>
      <vt:lpstr>Calibri</vt:lpstr>
      <vt:lpstr>Calibri Light</vt:lpstr>
      <vt:lpstr>iCiel Crocante</vt:lpstr>
      <vt:lpstr>黑体</vt:lpstr>
      <vt:lpstr>Times New Roman</vt:lpstr>
      <vt:lpstr>Office 主题</vt:lpstr>
      <vt:lpstr>3_Office 主题​​</vt:lpstr>
      <vt:lpstr>2_Office Theme</vt:lpstr>
      <vt:lpstr>Office Theme</vt:lpstr>
      <vt:lpstr>1_Custom Design</vt:lpstr>
      <vt:lpstr>2_Custom Design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29</cp:revision>
  <dcterms:created xsi:type="dcterms:W3CDTF">2021-07-27T11:45:00Z</dcterms:created>
  <dcterms:modified xsi:type="dcterms:W3CDTF">2025-10-13T14:36:58Z</dcterms:modified>
</cp:coreProperties>
</file>