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4"/>
  </p:notesMasterIdLst>
  <p:sldIdLst>
    <p:sldId id="282" r:id="rId3"/>
    <p:sldId id="257" r:id="rId4"/>
    <p:sldId id="271" r:id="rId5"/>
    <p:sldId id="258" r:id="rId6"/>
    <p:sldId id="285" r:id="rId7"/>
    <p:sldId id="260" r:id="rId8"/>
    <p:sldId id="287" r:id="rId9"/>
    <p:sldId id="275" r:id="rId10"/>
    <p:sldId id="262" r:id="rId11"/>
    <p:sldId id="288" r:id="rId12"/>
    <p:sldId id="278" r:id="rId13"/>
    <p:sldId id="289" r:id="rId14"/>
    <p:sldId id="268" r:id="rId15"/>
    <p:sldId id="266" r:id="rId16"/>
    <p:sldId id="290" r:id="rId17"/>
    <p:sldId id="291" r:id="rId18"/>
    <p:sldId id="292" r:id="rId19"/>
    <p:sldId id="2007577187" r:id="rId20"/>
    <p:sldId id="2007577188" r:id="rId21"/>
    <p:sldId id="2007577189" r:id="rId22"/>
    <p:sldId id="20075771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18" autoAdjust="0"/>
  </p:normalViewPr>
  <p:slideViewPr>
    <p:cSldViewPr snapToGrid="0">
      <p:cViewPr varScale="1">
        <p:scale>
          <a:sx n="60" d="100"/>
          <a:sy n="60" d="100"/>
        </p:scale>
        <p:origin x="11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A6B6-D3A3-4789-9B7D-15AA8D912FE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B0E7-621F-46AE-8883-2814CA07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DB0E7-621F-46AE-8883-2814CA0776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6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51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15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0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5107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915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665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1312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7452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36077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044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32525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2891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62094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03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6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32465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4910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89557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8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0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8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79107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7447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771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4253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27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3273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Norm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2209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4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4" r:id="rId20"/>
    <p:sldLayoutId id="2147483685" r:id="rId21"/>
    <p:sldLayoutId id="2147483686" r:id="rId2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3C76E1-3049-BD3F-B84A-EE2E7AAB00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6" y="18097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5DFB8E-0A0C-DCB1-3004-06E583D69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906" y="2136556"/>
            <a:ext cx="616968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5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2E42813A-EE9C-66D8-74E7-6A5FCE5A5C37}"/>
              </a:ext>
            </a:extLst>
          </p:cNvPr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E2435CD-0FD9-6C53-02E3-F4B15EC5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5" y="1249591"/>
            <a:ext cx="8258099" cy="3411512"/>
          </a:xfrm>
          <a:prstGeom prst="rect">
            <a:avLst/>
          </a:prstGeom>
        </p:spPr>
      </p:pic>
      <p:pic>
        <p:nvPicPr>
          <p:cNvPr id="4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A80534B4-77CD-50CF-1B90-865E5C7C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75" y="3729715"/>
            <a:ext cx="5185599" cy="3033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E6ED0-0D16-9015-4BCA-4B69528FB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095" y="0"/>
            <a:ext cx="1198577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2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 rot="21323698">
            <a:off x="2398024" y="1980265"/>
            <a:ext cx="5795274" cy="1538358"/>
          </a:xfrm>
          <a:prstGeom prst="roundRect">
            <a:avLst>
              <a:gd name="adj" fmla="val 50000"/>
            </a:avLst>
          </a:prstGeom>
          <a:solidFill>
            <a:srgbClr val="FFA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491" y="2141515"/>
            <a:ext cx="596240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0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2E42813A-EE9C-66D8-74E7-6A5FCE5A5C37}"/>
              </a:ext>
            </a:extLst>
          </p:cNvPr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98625-DE39-A4D1-E558-FFA3E5AE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CC3F6-0F61-5FE6-226F-915F91562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216AE-47E5-5B3B-BC8B-6C5636959841}"/>
              </a:ext>
            </a:extLst>
          </p:cNvPr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4B1604-CA05-9578-5751-E78FFB0D6767}"/>
              </a:ext>
            </a:extLst>
          </p:cNvPr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9F7BF-E619-D30B-2080-EEE5D27C3FBD}"/>
              </a:ext>
            </a:extLst>
          </p:cNvPr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E8DFC-5094-40CE-38E9-60FF515EC0A1}"/>
              </a:ext>
            </a:extLst>
          </p:cNvPr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9CC4F-7A3E-D86F-C0B5-801612662BCA}"/>
              </a:ext>
            </a:extLst>
          </p:cNvPr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46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角星 28">
            <a:extLst>
              <a:ext uri="{FF2B5EF4-FFF2-40B4-BE49-F238E27FC236}">
                <a16:creationId xmlns:a16="http://schemas.microsoft.com/office/drawing/2014/main" id="{039A0D24-DF41-C18E-817A-5D4E44C77962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五角星 35">
            <a:extLst>
              <a:ext uri="{FF2B5EF4-FFF2-40B4-BE49-F238E27FC236}">
                <a16:creationId xmlns:a16="http://schemas.microsoft.com/office/drawing/2014/main" id="{B329B7C2-DA7B-B969-E41B-132F0C2432E4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五角星 32">
            <a:extLst>
              <a:ext uri="{FF2B5EF4-FFF2-40B4-BE49-F238E27FC236}">
                <a16:creationId xmlns:a16="http://schemas.microsoft.com/office/drawing/2014/main" id="{C691E671-7825-AC73-40EC-93F151270786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E4F28C-9EF0-7C55-4329-AC18E3A518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284E7D8-BF58-DF5E-F237-C5408FAA3B09}"/>
              </a:ext>
            </a:extLst>
          </p:cNvPr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DF69AF2-868E-4443-58CC-970F183162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31" name="图片 7">
            <a:extLst>
              <a:ext uri="{FF2B5EF4-FFF2-40B4-BE49-F238E27FC236}">
                <a16:creationId xmlns:a16="http://schemas.microsoft.com/office/drawing/2014/main" id="{FD5955E8-518A-E86B-81CF-E9A941A95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8">
            <a:extLst>
              <a:ext uri="{FF2B5EF4-FFF2-40B4-BE49-F238E27FC236}">
                <a16:creationId xmlns:a16="http://schemas.microsoft.com/office/drawing/2014/main" id="{6E744EC0-D71A-3556-05D1-FA32034E8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47AFBC89-F5F2-34A8-6CBA-E3BE8DD256AA}"/>
              </a:ext>
            </a:extLst>
          </p:cNvPr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8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7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28">
            <a:extLst>
              <a:ext uri="{FF2B5EF4-FFF2-40B4-BE49-F238E27FC236}">
                <a16:creationId xmlns:a16="http://schemas.microsoft.com/office/drawing/2014/main" id="{2EE9EBDF-42F0-06A2-6996-537D191076A1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五角星 35">
            <a:extLst>
              <a:ext uri="{FF2B5EF4-FFF2-40B4-BE49-F238E27FC236}">
                <a16:creationId xmlns:a16="http://schemas.microsoft.com/office/drawing/2014/main" id="{44EED186-5036-3BC1-69B7-17DD2DBB4A62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五角星 32">
            <a:extLst>
              <a:ext uri="{FF2B5EF4-FFF2-40B4-BE49-F238E27FC236}">
                <a16:creationId xmlns:a16="http://schemas.microsoft.com/office/drawing/2014/main" id="{C151F09C-438A-A120-334E-34BA0ECA33FC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621C6-7184-569C-9A83-57073A0D6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CCE99AD-5B1D-379C-0A37-2C3DCB2D927E}"/>
              </a:ext>
            </a:extLst>
          </p:cNvPr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9B7E0-5E63-3345-AE99-6CE46A5DA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1E57F7-BF67-AF5D-D6BC-94A8E9563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22F9B2-A04E-96DF-88E9-7C6026820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372BF2D0-69EA-775A-35AE-1D08CE099D76}"/>
              </a:ext>
            </a:extLst>
          </p:cNvPr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6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2E42813A-EE9C-66D8-74E7-6A5FCE5A5C37}"/>
              </a:ext>
            </a:extLst>
          </p:cNvPr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5F775-CF1C-76FB-D779-207B0C6D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ECF98-3EAE-7B11-1ED4-32E4A34F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58875-7966-6E13-A82E-F491762A794F}"/>
              </a:ext>
            </a:extLst>
          </p:cNvPr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24D599-2940-A550-B0C9-B55EFFAF1133}"/>
              </a:ext>
            </a:extLst>
          </p:cNvPr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394E94-94BD-702C-2A52-ABFD0EF7CAE2}"/>
              </a:ext>
            </a:extLst>
          </p:cNvPr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D59E2-2C46-AB0D-E9B6-7BDAFAE8E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8619">
            <a:off x="2383971" y="2192762"/>
            <a:ext cx="6200053" cy="15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9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7" y="115747"/>
            <a:ext cx="11933499" cy="693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E562-C721-B10A-8237-9F7DD9C87947}"/>
              </a:ext>
            </a:extLst>
          </p:cNvPr>
          <p:cNvSpPr txBox="1"/>
          <p:nvPr/>
        </p:nvSpPr>
        <p:spPr>
          <a:xfrm>
            <a:off x="1915885" y="844447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7C91-59B1-CF37-413A-4188787EC510}"/>
              </a:ext>
            </a:extLst>
          </p:cNvPr>
          <p:cNvSpPr txBox="1"/>
          <p:nvPr/>
        </p:nvSpPr>
        <p:spPr>
          <a:xfrm>
            <a:off x="674914" y="1505831"/>
            <a:ext cx="107224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4" descr="20210409090849_wm_shs-tieng-viet-2-tap-1">
            <a:extLst>
              <a:ext uri="{FF2B5EF4-FFF2-40B4-BE49-F238E27FC236}">
                <a16:creationId xmlns:a16="http://schemas.microsoft.com/office/drawing/2014/main" id="{8E7A0306-0A2C-E0F7-E777-26D9B5A88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3135085" y="2928257"/>
            <a:ext cx="6034745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935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0"/>
          <p:cNvSpPr/>
          <p:nvPr/>
        </p:nvSpPr>
        <p:spPr>
          <a:xfrm>
            <a:off x="342581" y="287676"/>
            <a:ext cx="11655455" cy="6372835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duy nhất từ kim loại là lam đồng (lưỡi gà).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Hình ảnh 5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EA2E356-1EC0-B427-BFE8-500D91429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37" y="1868898"/>
            <a:ext cx="7923727" cy="453813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9E354-BB64-81A2-A135-AB096AE72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52" y="688200"/>
            <a:ext cx="9526841" cy="128433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2" imgW="5286240" imgH="1047600"/>
        </mc:Choice>
        <mc:Fallback>
          <p:control name="TextBox1" r:id="rId2" imgW="5286240" imgH="10476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55222B10-9BB7-EC69-96FA-B84B3387B00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5522" y="1878435"/>
                  <a:ext cx="5283200" cy="10497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67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EBCEF-9DD3-CB5C-8BB1-4B448DDB8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3016">
            <a:off x="2492828" y="2178410"/>
            <a:ext cx="5811845" cy="16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9" y="582671"/>
            <a:ext cx="8583185" cy="46838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96" y="379333"/>
            <a:ext cx="2505673" cy="2450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873723" y="1932293"/>
            <a:ext cx="2203469" cy="550501"/>
            <a:chOff x="2996905" y="3965466"/>
            <a:chExt cx="5359695" cy="55050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996905" y="3965466"/>
              <a:ext cx="5359695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996905" y="4515967"/>
              <a:ext cx="5359695" cy="0"/>
            </a:xfrm>
            <a:prstGeom prst="line">
              <a:avLst/>
            </a:prstGeom>
            <a:ln w="28575">
              <a:solidFill>
                <a:srgbClr val="FFA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649" y="2830137"/>
            <a:ext cx="4438273" cy="4115157"/>
          </a:xfrm>
          <a:prstGeom prst="rect">
            <a:avLst/>
          </a:prstGeom>
        </p:spPr>
      </p:pic>
      <p:pic>
        <p:nvPicPr>
          <p:cNvPr id="21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87" y="-23623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0D33EA-6730-BDCB-E156-0AC06368C9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1969" y="1884769"/>
            <a:ext cx="287756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8A087-A451-CBD4-DE4D-06EC60DBD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6072" y="1938465"/>
            <a:ext cx="2097206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E3C8F-60EE-CC57-FEC1-F5F48BDDA4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5079" y="3005632"/>
            <a:ext cx="6864691" cy="1780186"/>
          </a:xfrm>
          <a:prstGeom prst="rect">
            <a:avLst/>
          </a:prstGeom>
        </p:spPr>
      </p:pic>
      <p:pic>
        <p:nvPicPr>
          <p:cNvPr id="1026" name="Picture 2" descr="Tuyển chọn 999 bộ ảnh khung thời khóa biểu với những bản thiết kế độc đáo">
            <a:extLst>
              <a:ext uri="{FF2B5EF4-FFF2-40B4-BE49-F238E27FC236}">
                <a16:creationId xmlns:a16="http://schemas.microsoft.com/office/drawing/2014/main" id="{48A144D0-D77F-CC53-EF34-C813E590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126">
            <a:off x="590550" y="4486275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01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1E89B4B-2E8B-F4FD-81EC-CD2FCFF18ABB}"/>
              </a:ext>
            </a:extLst>
          </p:cNvPr>
          <p:cNvGrpSpPr/>
          <p:nvPr/>
        </p:nvGrpSpPr>
        <p:grpSpPr>
          <a:xfrm>
            <a:off x="0" y="217715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8FD13255-3E31-ACFC-FAC6-7247194B194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FFAC1BDB-8FAB-3BFE-CBF5-5DDC56D32F2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73CC084-6CF4-E56E-970A-EE4C4DB930CC}"/>
              </a:ext>
            </a:extLst>
          </p:cNvPr>
          <p:cNvSpPr/>
          <p:nvPr/>
        </p:nvSpPr>
        <p:spPr>
          <a:xfrm>
            <a:off x="724619" y="1191083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477EA6-AE0D-D3CE-67A9-FF42EB52C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592925"/>
            <a:ext cx="4764097" cy="4128884"/>
          </a:xfrm>
          <a:prstGeom prst="rect">
            <a:avLst/>
          </a:prstGeom>
        </p:spPr>
      </p:pic>
      <p:sp>
        <p:nvSpPr>
          <p:cNvPr id="12" name="Cloud Callout 8">
            <a:extLst>
              <a:ext uri="{FF2B5EF4-FFF2-40B4-BE49-F238E27FC236}">
                <a16:creationId xmlns:a16="http://schemas.microsoft.com/office/drawing/2014/main" id="{6697B638-C0A2-B7A3-6B35-BA7B853785D9}"/>
              </a:ext>
            </a:extLst>
          </p:cNvPr>
          <p:cNvSpPr/>
          <p:nvPr/>
        </p:nvSpPr>
        <p:spPr>
          <a:xfrm>
            <a:off x="8325712" y="2045162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Cloud Callout 9">
            <a:extLst>
              <a:ext uri="{FF2B5EF4-FFF2-40B4-BE49-F238E27FC236}">
                <a16:creationId xmlns:a16="http://schemas.microsoft.com/office/drawing/2014/main" id="{DB319680-A8EF-8233-C5CB-9E0E434D7928}"/>
              </a:ext>
            </a:extLst>
          </p:cNvPr>
          <p:cNvSpPr/>
          <p:nvPr/>
        </p:nvSpPr>
        <p:spPr>
          <a:xfrm>
            <a:off x="0" y="2062750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468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2A0183-EB8B-BF1E-0562-F7DAF7F1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78EFE4-C6B5-4557-8F16-7F650FA8C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8FD03-2F24-B747-59D8-149FE4E3D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D8DB03FF-B907-1644-80FF-72C2672B7E1B}"/>
              </a:ext>
            </a:extLst>
          </p:cNvPr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655535D9-EE43-1FA7-CFB9-293950A09B90}"/>
              </a:ext>
            </a:extLst>
          </p:cNvPr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322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0" y="1661692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20046" y="1794005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Normal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4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29" y="-27999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4" y="1432291"/>
            <a:ext cx="3775110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7F774-B421-9DD2-9623-F7E61CC52F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4" t="9293" r="8047" b="14811"/>
          <a:stretch/>
        </p:blipFill>
        <p:spPr>
          <a:xfrm rot="21134738">
            <a:off x="2798240" y="2008952"/>
            <a:ext cx="5422038" cy="22373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7" y="115747"/>
            <a:ext cx="11933499" cy="693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E562-C721-B10A-8237-9F7DD9C87947}"/>
              </a:ext>
            </a:extLst>
          </p:cNvPr>
          <p:cNvSpPr txBox="1"/>
          <p:nvPr/>
        </p:nvSpPr>
        <p:spPr>
          <a:xfrm>
            <a:off x="1915885" y="844447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7C91-59B1-CF37-413A-4188787EC510}"/>
              </a:ext>
            </a:extLst>
          </p:cNvPr>
          <p:cNvSpPr txBox="1"/>
          <p:nvPr/>
        </p:nvSpPr>
        <p:spPr>
          <a:xfrm>
            <a:off x="674914" y="1505831"/>
            <a:ext cx="107224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4" descr="20210409090849_wm_shs-tieng-viet-2-tap-1">
            <a:extLst>
              <a:ext uri="{FF2B5EF4-FFF2-40B4-BE49-F238E27FC236}">
                <a16:creationId xmlns:a16="http://schemas.microsoft.com/office/drawing/2014/main" id="{8E7A0306-0A2C-E0F7-E777-26D9B5A88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3135085" y="2928257"/>
            <a:ext cx="6034745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F61A9-CDF8-5362-D92B-77999D06B383}"/>
              </a:ext>
            </a:extLst>
          </p:cNvPr>
          <p:cNvSpPr/>
          <p:nvPr/>
        </p:nvSpPr>
        <p:spPr>
          <a:xfrm>
            <a:off x="9390128" y="114223"/>
            <a:ext cx="2364754" cy="7524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9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7" y="115747"/>
            <a:ext cx="11933499" cy="693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E562-C721-B10A-8237-9F7DD9C87947}"/>
              </a:ext>
            </a:extLst>
          </p:cNvPr>
          <p:cNvSpPr txBox="1"/>
          <p:nvPr/>
        </p:nvSpPr>
        <p:spPr>
          <a:xfrm>
            <a:off x="1915885" y="844447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7C91-59B1-CF37-413A-4188787EC510}"/>
              </a:ext>
            </a:extLst>
          </p:cNvPr>
          <p:cNvSpPr txBox="1"/>
          <p:nvPr/>
        </p:nvSpPr>
        <p:spPr>
          <a:xfrm>
            <a:off x="674914" y="1505831"/>
            <a:ext cx="107224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4" descr="20210409090849_wm_shs-tieng-viet-2-tap-1">
            <a:extLst>
              <a:ext uri="{FF2B5EF4-FFF2-40B4-BE49-F238E27FC236}">
                <a16:creationId xmlns:a16="http://schemas.microsoft.com/office/drawing/2014/main" id="{8E7A0306-0A2C-E0F7-E777-26D9B5A88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3135085" y="2928257"/>
            <a:ext cx="6034745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F61A9-CDF8-5362-D92B-77999D06B383}"/>
              </a:ext>
            </a:extLst>
          </p:cNvPr>
          <p:cNvSpPr/>
          <p:nvPr/>
        </p:nvSpPr>
        <p:spPr>
          <a:xfrm>
            <a:off x="8893629" y="114223"/>
            <a:ext cx="2861253" cy="7524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3E919-513B-3A6A-4620-E706B46E9438}"/>
              </a:ext>
            </a:extLst>
          </p:cNvPr>
          <p:cNvSpPr/>
          <p:nvPr/>
        </p:nvSpPr>
        <p:spPr>
          <a:xfrm>
            <a:off x="666750" y="1568905"/>
            <a:ext cx="10665280" cy="123961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8A8BF8-0581-F91F-16B5-AD463AC9FF44}"/>
              </a:ext>
            </a:extLst>
          </p:cNvPr>
          <p:cNvGrpSpPr/>
          <p:nvPr/>
        </p:nvGrpSpPr>
        <p:grpSpPr>
          <a:xfrm>
            <a:off x="0" y="1330443"/>
            <a:ext cx="828675" cy="809961"/>
            <a:chOff x="-93175" y="1999914"/>
            <a:chExt cx="931530" cy="931530"/>
          </a:xfrm>
        </p:grpSpPr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BB617D83-F9FF-304D-FF36-85A222612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B86BA4-74E0-5AD8-B51F-8C951B590EDC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E6A47-A509-0DF2-7D7F-CD56EF5FE879}"/>
              </a:ext>
            </a:extLst>
          </p:cNvPr>
          <p:cNvSpPr/>
          <p:nvPr/>
        </p:nvSpPr>
        <p:spPr>
          <a:xfrm>
            <a:off x="666750" y="3158219"/>
            <a:ext cx="10665280" cy="213223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3639D-3C5F-C597-A54A-64004BA7D546}"/>
              </a:ext>
            </a:extLst>
          </p:cNvPr>
          <p:cNvGrpSpPr/>
          <p:nvPr/>
        </p:nvGrpSpPr>
        <p:grpSpPr>
          <a:xfrm>
            <a:off x="0" y="2919758"/>
            <a:ext cx="828675" cy="809961"/>
            <a:chOff x="-93175" y="1999914"/>
            <a:chExt cx="931530" cy="931530"/>
          </a:xfrm>
        </p:grpSpPr>
        <p:pic>
          <p:nvPicPr>
            <p:cNvPr id="13" name="Picture 1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F359826F-75D1-0523-C944-FC3065F6D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EA094-C4AC-525D-3724-0FDF16B93325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6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662B04-C4CD-769E-6BFF-60AB849AC3EE}"/>
              </a:ext>
            </a:extLst>
          </p:cNvPr>
          <p:cNvSpPr/>
          <p:nvPr/>
        </p:nvSpPr>
        <p:spPr>
          <a:xfrm>
            <a:off x="666750" y="5389791"/>
            <a:ext cx="10665280" cy="1250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5FDDD2-A98A-F751-EACF-F1C4D5D8E150}"/>
              </a:ext>
            </a:extLst>
          </p:cNvPr>
          <p:cNvGrpSpPr/>
          <p:nvPr/>
        </p:nvGrpSpPr>
        <p:grpSpPr>
          <a:xfrm>
            <a:off x="0" y="5151329"/>
            <a:ext cx="828675" cy="809961"/>
            <a:chOff x="-93175" y="1999914"/>
            <a:chExt cx="931530" cy="931530"/>
          </a:xfrm>
        </p:grpSpPr>
        <p:pic>
          <p:nvPicPr>
            <p:cNvPr id="18" name="Picture 1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93B0D70-D85B-001E-6FE8-8DFBE4A7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7213E7-1A07-CC47-292E-3153A169F93D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60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049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2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936"/>
          <a:stretch/>
        </p:blipFill>
        <p:spPr>
          <a:xfrm>
            <a:off x="2819400" y="1709958"/>
            <a:ext cx="6520543" cy="4955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75" y="561913"/>
            <a:ext cx="8980186" cy="199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7BB04-4FF6-9D60-91A7-1C3EDEEB971C}"/>
              </a:ext>
            </a:extLst>
          </p:cNvPr>
          <p:cNvSpPr txBox="1"/>
          <p:nvPr/>
        </p:nvSpPr>
        <p:spPr>
          <a:xfrm>
            <a:off x="4691743" y="298268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4F1E-E133-6CC6-D1A9-9AE216857EF1}"/>
              </a:ext>
            </a:extLst>
          </p:cNvPr>
          <p:cNvSpPr txBox="1"/>
          <p:nvPr/>
        </p:nvSpPr>
        <p:spPr>
          <a:xfrm>
            <a:off x="4735286" y="38100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 nghiệm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CBD5C-801F-2E39-75A4-4D267D336AF7}"/>
              </a:ext>
            </a:extLst>
          </p:cNvPr>
          <p:cNvSpPr txBox="1"/>
          <p:nvPr/>
        </p:nvSpPr>
        <p:spPr>
          <a:xfrm>
            <a:off x="4669971" y="463731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34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7" y="115747"/>
            <a:ext cx="11933499" cy="693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E562-C721-B10A-8237-9F7DD9C87947}"/>
              </a:ext>
            </a:extLst>
          </p:cNvPr>
          <p:cNvSpPr txBox="1"/>
          <p:nvPr/>
        </p:nvSpPr>
        <p:spPr>
          <a:xfrm>
            <a:off x="1915885" y="844447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D7C91-59B1-CF37-413A-4188787EC510}"/>
              </a:ext>
            </a:extLst>
          </p:cNvPr>
          <p:cNvSpPr txBox="1"/>
          <p:nvPr/>
        </p:nvSpPr>
        <p:spPr>
          <a:xfrm>
            <a:off x="674914" y="1505831"/>
            <a:ext cx="107224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4" descr="20210409090849_wm_shs-tieng-viet-2-tap-1">
            <a:extLst>
              <a:ext uri="{FF2B5EF4-FFF2-40B4-BE49-F238E27FC236}">
                <a16:creationId xmlns:a16="http://schemas.microsoft.com/office/drawing/2014/main" id="{8E7A0306-0A2C-E0F7-E777-26D9B5A88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3135085" y="2928257"/>
            <a:ext cx="6034745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F61A9-CDF8-5362-D92B-77999D06B383}"/>
              </a:ext>
            </a:extLst>
          </p:cNvPr>
          <p:cNvSpPr/>
          <p:nvPr/>
        </p:nvSpPr>
        <p:spPr>
          <a:xfrm>
            <a:off x="6923314" y="114223"/>
            <a:ext cx="4831568" cy="7524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372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737" y="2751967"/>
            <a:ext cx="4314377" cy="4314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0830" y="2620080"/>
            <a:ext cx="8243639" cy="147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760" y="776692"/>
            <a:ext cx="8980186" cy="1975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281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>
            <a:extLst>
              <a:ext uri="{FF2B5EF4-FFF2-40B4-BE49-F238E27FC236}">
                <a16:creationId xmlns:a16="http://schemas.microsoft.com/office/drawing/2014/main" id="{158EC84A-6DE3-9F3F-A162-349D2B8E45D5}"/>
              </a:ext>
            </a:extLst>
          </p:cNvPr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046F3FC5-4E46-0022-6204-F4682B8E8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9" y="1171692"/>
            <a:ext cx="5337224" cy="3046385"/>
          </a:xfrm>
          <a:prstGeom prst="rect">
            <a:avLst/>
          </a:prstGeom>
        </p:spPr>
      </p:pic>
      <p:pic>
        <p:nvPicPr>
          <p:cNvPr id="5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009BC14A-65F2-C0A6-4F16-28F5BB34D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707" y="3959785"/>
            <a:ext cx="6786227" cy="280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46D7A-D8F6-271C-9DAA-01D630BC6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22" y="0"/>
            <a:ext cx="11985775" cy="993734"/>
          </a:xfrm>
          <a:prstGeom prst="rect">
            <a:avLst/>
          </a:prstGeom>
        </p:spPr>
      </p:pic>
      <p:pic>
        <p:nvPicPr>
          <p:cNvPr id="7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C6F9B1A-C233-4137-0622-3D2E2C093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13" y="4294359"/>
            <a:ext cx="4022750" cy="2353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17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535</Words>
  <Application>Microsoft Office PowerPoint</Application>
  <PresentationFormat>Widescreen</PresentationFormat>
  <Paragraphs>36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Cambria</vt:lpstr>
      <vt:lpstr>等线</vt:lpstr>
      <vt:lpstr>Times New Roman</vt:lpstr>
      <vt:lpstr>思源黑体 CN Bold</vt:lpstr>
      <vt:lpstr>思源黑体 CN Medium</vt:lpstr>
      <vt:lpstr>思源黑体 CN Normal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17</cp:revision>
  <dcterms:created xsi:type="dcterms:W3CDTF">2024-05-22T08:07:11Z</dcterms:created>
  <dcterms:modified xsi:type="dcterms:W3CDTF">2025-10-13T14:37:57Z</dcterms:modified>
</cp:coreProperties>
</file>