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05" r:id="rId3"/>
  </p:sldMasterIdLst>
  <p:notesMasterIdLst>
    <p:notesMasterId r:id="rId11"/>
  </p:notesMasterIdLst>
  <p:sldIdLst>
    <p:sldId id="258" r:id="rId4"/>
    <p:sldId id="417" r:id="rId5"/>
    <p:sldId id="3399" r:id="rId6"/>
    <p:sldId id="3401" r:id="rId7"/>
    <p:sldId id="3403" r:id="rId8"/>
    <p:sldId id="263" r:id="rId9"/>
    <p:sldId id="32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18C3-985E-4F7C-865B-8A98510969D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1AD19-8F04-4526-8EED-44078D4BE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5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71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3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34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308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6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2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7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600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6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7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88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720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22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8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31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8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7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79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77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496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492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612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994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273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710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853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1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5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07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942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981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98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64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481781"/>
            <a:ext cx="11691467" cy="616356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18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7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1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6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EAB9332-4B98-4B06-B3B0-34B215F21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48" y="350733"/>
            <a:ext cx="11446905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5B9F0-0BE6-4CA9-9893-819D1B7A2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44" y="2570530"/>
            <a:ext cx="568806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56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19C3E-0FBF-413F-A03B-F7D93C4FA3D0}"/>
              </a:ext>
            </a:extLst>
          </p:cNvPr>
          <p:cNvSpPr txBox="1"/>
          <p:nvPr/>
        </p:nvSpPr>
        <p:spPr>
          <a:xfrm>
            <a:off x="3561135" y="27535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 MỞ RỘNG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561135" y="1182933"/>
            <a:ext cx="6523797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 đọc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hướng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,…)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ED1-1773-4A27-8023-007EFCEA2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541329" y="275356"/>
            <a:ext cx="227312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89AAF-E7D9-47F0-BBA0-2A61FFCA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923" y="3682056"/>
            <a:ext cx="4532203" cy="250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53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6C28-E24D-45DF-BA6E-72D204813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30" y="550417"/>
            <a:ext cx="8842830" cy="58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9C0BE2-9349-46AE-AF4F-F7048EBD1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1" y="0"/>
            <a:ext cx="11389659" cy="7404853"/>
          </a:xfrm>
          <a:prstGeom prst="rect">
            <a:avLst/>
          </a:prstGeom>
          <a:effectLst>
            <a:outerShdw blurRad="25400" algn="ctr" rotWithShape="0">
              <a:prstClr val="black">
                <a:alpha val="67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63" r="96512">
                        <a14:backgroundMark x1="12791" y1="89474" x2="48256" y2="87368"/>
                        <a14:backgroundMark x1="74419" y1="96842" x2="93023" y2="97895"/>
                        <a14:backgroundMark x1="67442" y1="96842" x2="72674" y2="9263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468" y="4854632"/>
            <a:ext cx="3085336" cy="17041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00475" y="2558533"/>
            <a:ext cx="65742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4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54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4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54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54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54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54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54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1E7D8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59" y="5241402"/>
            <a:ext cx="2328768" cy="163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5E7D76-78F3-326F-78B6-9CAAB0321D2A}"/>
              </a:ext>
            </a:extLst>
          </p:cNvPr>
          <p:cNvSpPr txBox="1"/>
          <p:nvPr/>
        </p:nvSpPr>
        <p:spPr>
          <a:xfrm>
            <a:off x="3945835" y="0"/>
            <a:ext cx="5357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Phiếu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endParaRPr lang="en-US" sz="3200" dirty="0"/>
          </a:p>
        </p:txBody>
      </p:sp>
      <p:pic>
        <p:nvPicPr>
          <p:cNvPr id="5" name="Picture 4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D234B1BA-6555-C4FA-5D1A-5251A2665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53" y="775251"/>
            <a:ext cx="4101734" cy="5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4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905587" y="2601157"/>
            <a:ext cx="7499041" cy="247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Qua cuốn sách đó, em biết thêm được điều gì về cách sử dụng một số đồ dùng trong gia đình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?</a:t>
            </a:r>
            <a:endParaRPr lang="vi-VN" sz="3600" b="1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BC1ECB0-12D4-47AB-8A7A-6AD6A9E9B7C0}"/>
              </a:ext>
            </a:extLst>
          </p:cNvPr>
          <p:cNvSpPr/>
          <p:nvPr/>
        </p:nvSpPr>
        <p:spPr>
          <a:xfrm>
            <a:off x="630891" y="645459"/>
            <a:ext cx="10930218" cy="5567082"/>
          </a:xfrm>
          <a:prstGeom prst="roundRect">
            <a:avLst>
              <a:gd name="adj" fmla="val 16184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2711FF-E6B8-4951-8A7F-D6D1E3AD7C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1" y="2365513"/>
            <a:ext cx="3661048" cy="3661048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7C774DA9-8D34-B099-A3B5-DEE6503B1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75" y="2385391"/>
            <a:ext cx="8124530" cy="246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94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73</Words>
  <Application>Microsoft Office PowerPoint</Application>
  <PresentationFormat>Widescreen</PresentationFormat>
  <Paragraphs>9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等线 Light</vt:lpstr>
      <vt:lpstr>Arial</vt:lpstr>
      <vt:lpstr>Arial-Rounded</vt:lpstr>
      <vt:lpstr>Calibri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14</cp:revision>
  <dcterms:created xsi:type="dcterms:W3CDTF">2021-08-06T11:03:59Z</dcterms:created>
  <dcterms:modified xsi:type="dcterms:W3CDTF">2026-04-07T15:10:36Z</dcterms:modified>
</cp:coreProperties>
</file>