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  <p:sldMasterId id="2147483699" r:id="rId2"/>
    <p:sldMasterId id="2147483701" r:id="rId3"/>
    <p:sldMasterId id="2147483725" r:id="rId4"/>
  </p:sldMasterIdLst>
  <p:notesMasterIdLst>
    <p:notesMasterId r:id="rId15"/>
  </p:notesMasterIdLst>
  <p:sldIdLst>
    <p:sldId id="272" r:id="rId5"/>
    <p:sldId id="273" r:id="rId6"/>
    <p:sldId id="305" r:id="rId7"/>
    <p:sldId id="308" r:id="rId8"/>
    <p:sldId id="307" r:id="rId9"/>
    <p:sldId id="306" r:id="rId10"/>
    <p:sldId id="293" r:id="rId11"/>
    <p:sldId id="309" r:id="rId12"/>
    <p:sldId id="294" r:id="rId13"/>
    <p:sldId id="311" r:id="rId14"/>
  </p:sldIdLst>
  <p:sldSz cx="12192000" cy="6858000"/>
  <p:notesSz cx="6858000" cy="9144000"/>
  <p:embeddedFontLst>
    <p:embeddedFont>
      <p:font typeface="黑体" panose="02010609060101010101" pitchFamily="49" charset="-122"/>
      <p:regular r:id="rId16"/>
    </p:embeddedFont>
    <p:embeddedFont>
      <p:font typeface="SimSun" panose="02010600030101010101" pitchFamily="2" charset="-122"/>
      <p:regular r:id="rId17"/>
    </p:embeddedFont>
    <p:embeddedFont>
      <p:font typeface="SimSun" panose="02010600030101010101" pitchFamily="2" charset="-122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HP001 4 hàng" panose="020B0604020202020204" charset="0"/>
      <p:regular r:id="rId24"/>
      <p:bold r:id="rId25"/>
    </p:embeddedFont>
    <p:embeddedFont>
      <p:font typeface="Microsoft YaHei" panose="020B0503020204020204" pitchFamily="34" charset="-122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9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83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868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99" y="1569493"/>
            <a:ext cx="6143293" cy="4607470"/>
          </a:xfrm>
        </p:spPr>
      </p:pic>
      <p:sp>
        <p:nvSpPr>
          <p:cNvPr id="5" name="TextBox 4"/>
          <p:cNvSpPr txBox="1"/>
          <p:nvPr/>
        </p:nvSpPr>
        <p:spPr>
          <a:xfrm rot="21345996">
            <a:off x="3387485" y="2705857"/>
            <a:ext cx="4623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114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66" y="1166299"/>
            <a:ext cx="6816645" cy="44452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57827" y="2333762"/>
            <a:ext cx="3295353" cy="105900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3374" y="4726745"/>
            <a:ext cx="596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216768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672" y="5711480"/>
            <a:ext cx="499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0646" y="4710979"/>
            <a:ext cx="374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2370" y="5174571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2366" y="5737268"/>
            <a:ext cx="434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85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10" grpId="0"/>
      <p:bldP spid="10" grpId="1"/>
      <p:bldP spid="1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Hướng dẫn viết chữa Đ hoa - Instructions for capital letter Đ - 大写字母Đ的说明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2010" y="637341"/>
            <a:ext cx="6862595" cy="4925472"/>
          </a:xfrm>
        </p:spPr>
      </p:pic>
    </p:spTree>
    <p:extLst>
      <p:ext uri="{BB962C8B-B14F-4D97-AF65-F5344CB8AC3E}">
        <p14:creationId xmlns:p14="http://schemas.microsoft.com/office/powerpoint/2010/main" val="41464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385" y="1755596"/>
            <a:ext cx="4805013" cy="180647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40728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0672" y="4726745"/>
            <a:ext cx="5881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216768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672" y="5711480"/>
            <a:ext cx="4953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220" y="4679447"/>
            <a:ext cx="4086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3178" y="5174571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8940" y="5737268"/>
            <a:ext cx="4281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974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D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2310" y="253365"/>
            <a:ext cx="6721475" cy="5923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57" y="2429169"/>
            <a:ext cx="4822354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533363"/>
            <a:ext cx="31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9805" y="3039376"/>
            <a:ext cx="7898317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Đi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mŎ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ngày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đàng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,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hǌ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mŎ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sàng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khôn</a:t>
            </a:r>
            <a:r>
              <a:rPr lang="en-US" sz="340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.</a:t>
            </a:r>
            <a:endParaRPr lang="en-US" sz="3400" dirty="0">
              <a:solidFill>
                <a:schemeClr val="tx1">
                  <a:lumMod val="95000"/>
                  <a:lumOff val="5000"/>
                </a:schemeClr>
              </a:solidFill>
              <a:latin typeface="HP001 4 hàng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115</Words>
  <Application>Microsoft Office PowerPoint</Application>
  <PresentationFormat>Widescreen</PresentationFormat>
  <Paragraphs>21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Times New Roman</vt:lpstr>
      <vt:lpstr>Calibri</vt:lpstr>
      <vt:lpstr>Arial</vt:lpstr>
      <vt:lpstr>HP001 4 hàng</vt:lpstr>
      <vt:lpstr>黑体</vt:lpstr>
      <vt:lpstr>Microsoft YaHei</vt:lpstr>
      <vt:lpstr>Calibri Light</vt:lpstr>
      <vt:lpstr>SimSun</vt:lpstr>
      <vt:lpstr>SimSun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Administrator</cp:lastModifiedBy>
  <cp:revision>49</cp:revision>
  <dcterms:created xsi:type="dcterms:W3CDTF">2021-05-24T09:52:12Z</dcterms:created>
  <dcterms:modified xsi:type="dcterms:W3CDTF">2024-10-18T14:06:30Z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