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5" r:id="rId2"/>
    <p:sldMasterId id="2147483708" r:id="rId3"/>
    <p:sldMasterId id="2147483723" r:id="rId4"/>
  </p:sldMasterIdLst>
  <p:notesMasterIdLst>
    <p:notesMasterId r:id="rId15"/>
  </p:notesMasterIdLst>
  <p:sldIdLst>
    <p:sldId id="257" r:id="rId5"/>
    <p:sldId id="258" r:id="rId6"/>
    <p:sldId id="266" r:id="rId7"/>
    <p:sldId id="259" r:id="rId8"/>
    <p:sldId id="261" r:id="rId9"/>
    <p:sldId id="267" r:id="rId10"/>
    <p:sldId id="268" r:id="rId11"/>
    <p:sldId id="269" r:id="rId12"/>
    <p:sldId id="264" r:id="rId13"/>
    <p:sldId id="265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P001" panose="020B0604020202020204" charset="0"/>
      <p:regular r:id="rId20"/>
      <p:bold r:id="rId21"/>
    </p:embeddedFont>
    <p:embeddedFont>
      <p:font typeface="HP001 4 hàng" panose="020B0604020202020204" charset="0"/>
      <p:regular r:id="rId22"/>
      <p:bold r:id="rId23"/>
    </p:embeddedFont>
    <p:embeddedFont>
      <p:font typeface="Kalam" panose="020B0604020202020204" charset="0"/>
      <p:regular r:id="rId24"/>
      <p:bold r:id="rId25"/>
      <p:boldItalic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7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506" autoAdjust="0"/>
  </p:normalViewPr>
  <p:slideViewPr>
    <p:cSldViewPr snapToGrid="0">
      <p:cViewPr varScale="1">
        <p:scale>
          <a:sx n="91" d="100"/>
          <a:sy n="91" d="100"/>
        </p:scale>
        <p:origin x="597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5382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HS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</a:t>
            </a:r>
            <a:r>
              <a:rPr lang="en-US" sz="1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b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cs"/>
              </a:rPr>
              <a:t>trên</a:t>
            </a:r>
            <a:r>
              <a:rPr lang="en-US" sz="1200" b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200" b="1" baseline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baseline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1200" b="1" baseline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cs"/>
              </a:rPr>
              <a:t>Classpoint</a:t>
            </a:r>
            <a:r>
              <a:rPr lang="en-US" sz="1200" b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cs"/>
              </a:rPr>
              <a:t> –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slide drawing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khoanh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BDE58-7D37-418A-BF58-2F8390526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98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HS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</a:t>
            </a:r>
            <a:r>
              <a:rPr lang="en-US" sz="1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b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cs"/>
              </a:rPr>
              <a:t>trên</a:t>
            </a:r>
            <a:r>
              <a:rPr lang="en-US" sz="1200" b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200" b="1" baseline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baseline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1200" b="1" baseline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cs"/>
              </a:rPr>
              <a:t>Classpoint</a:t>
            </a:r>
            <a:r>
              <a:rPr lang="en-US" sz="1200" b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cs"/>
              </a:rPr>
              <a:t> –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short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BDE58-7D37-418A-BF58-2F8390526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53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7DD8B-57DD-4C73-B244-A7FD08A068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8F511-370F-4743-A828-0FAF3B4F9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75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7DD8B-57DD-4C73-B244-A7FD08A068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8F511-370F-4743-A828-0FAF3B4F9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03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7DD8B-57DD-4C73-B244-A7FD08A068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8F511-370F-4743-A828-0FAF3B4F9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592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7DD8B-57DD-4C73-B244-A7FD08A068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8F511-370F-4743-A828-0FAF3B4F9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68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7DD8B-57DD-4C73-B244-A7FD08A068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8F511-370F-4743-A828-0FAF3B4F9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455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7DD8B-57DD-4C73-B244-A7FD08A068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8F511-370F-4743-A828-0FAF3B4F9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6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7DD8B-57DD-4C73-B244-A7FD08A068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8F511-370F-4743-A828-0FAF3B4F9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93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7DD8B-57DD-4C73-B244-A7FD08A068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8F511-370F-4743-A828-0FAF3B4F9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32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7DD8B-57DD-4C73-B244-A7FD08A068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8F511-370F-4743-A828-0FAF3B4F9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794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7DD8B-57DD-4C73-B244-A7FD08A068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8F511-370F-4743-A828-0FAF3B4F9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0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7DD8B-57DD-4C73-B244-A7FD08A068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8F511-370F-4743-A828-0FAF3B4F9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509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7DD8B-57DD-4C73-B244-A7FD08A068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8F511-370F-4743-A828-0FAF3B4F9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407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869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040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6893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820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31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847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557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90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970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8869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123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156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929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865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729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34849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830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37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515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1674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2251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02562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9880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79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CD0F8A-4187-416C-8B26-32892C779C1A}"/>
              </a:ext>
            </a:extLst>
          </p:cNvPr>
          <p:cNvSpPr/>
          <p:nvPr userDrawn="1"/>
        </p:nvSpPr>
        <p:spPr>
          <a:xfrm>
            <a:off x="6280136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7DD8B-57DD-4C73-B244-A7FD08A068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8F511-370F-4743-A828-0FAF3B4F9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54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CD0F8A-4187-416C-8B26-32892C779C1A}"/>
              </a:ext>
            </a:extLst>
          </p:cNvPr>
          <p:cNvSpPr/>
          <p:nvPr userDrawn="1"/>
        </p:nvSpPr>
        <p:spPr>
          <a:xfrm>
            <a:off x="6280136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626692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0000500000000000000"/>
              <a:buChar char="●"/>
              <a:defRPr sz="18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70994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242149" y="1390820"/>
            <a:ext cx="5874569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2200435" y="3039488"/>
              <a:ext cx="34099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/>
                  <a:sym typeface="Arial"/>
                </a:rPr>
                <a:t>LUYỆN VIẾT ĐOẠN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13" y="2904210"/>
            <a:ext cx="2647507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8D8EEE1-EC8D-44A7-80FF-1CE3348746F7}"/>
              </a:ext>
            </a:extLst>
          </p:cNvPr>
          <p:cNvGrpSpPr/>
          <p:nvPr/>
        </p:nvGrpSpPr>
        <p:grpSpPr>
          <a:xfrm>
            <a:off x="649773" y="624433"/>
            <a:ext cx="2151530" cy="646331"/>
            <a:chOff x="487330" y="624433"/>
            <a:chExt cx="1613647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284333-C336-4330-BBB8-43CDB54824B9}"/>
                </a:ext>
              </a:extLst>
            </p:cNvPr>
            <p:cNvSpPr txBox="1"/>
            <p:nvPr/>
          </p:nvSpPr>
          <p:spPr>
            <a:xfrm>
              <a:off x="487330" y="62443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BÀI 10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24C4AE-1E81-4672-ABF7-BA3B796877A4}"/>
                </a:ext>
              </a:extLst>
            </p:cNvPr>
            <p:cNvSpPr txBox="1"/>
            <p:nvPr/>
          </p:nvSpPr>
          <p:spPr>
            <a:xfrm>
              <a:off x="487330" y="62443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AB4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BÀI 10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333893" y="4908227"/>
            <a:ext cx="1505006" cy="1432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60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331" y="1885950"/>
            <a:ext cx="88793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72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72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7200" b="1" i="0" u="none" strike="noStrike" kern="120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72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72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35677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02591" y="1817124"/>
            <a:ext cx="47723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44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thời</a:t>
            </a:r>
            <a:r>
              <a:rPr kumimoji="0" lang="en-US" sz="4400" b="1" i="0" u="none" strike="noStrike" kern="1200" cap="none" spc="0" normalizeH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gian biểu.</a:t>
            </a:r>
            <a:endParaRPr kumimoji="0" lang="en-US" sz="4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8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0771" y="1225520"/>
            <a:ext cx="30766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 panose="020B0604020202020204"/>
                <a:sym typeface="Arial" panose="020B0604020202020204"/>
              </a:rPr>
              <a:t>Tiếng Việt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7585" y="1550397"/>
            <a:ext cx="628784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 panose="020B0604020202020204"/>
                <a:sym typeface="Arial" panose="020B0604020202020204"/>
              </a:rPr>
              <a:t>Bài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 panose="020B0604020202020204"/>
                <a:sym typeface="Arial" panose="020B0604020202020204"/>
              </a:rPr>
              <a:t> 10: </a:t>
            </a:r>
            <a:r>
              <a:rPr lang="en-GB" sz="26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Tiết</a:t>
            </a:r>
            <a:r>
              <a:rPr lang="en-GB" sz="2600" b="1" dirty="0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5: </a:t>
            </a:r>
            <a:r>
              <a:rPr lang="en-GB" sz="26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Viết</a:t>
            </a:r>
            <a:r>
              <a:rPr lang="en-GB" sz="2600" b="1" dirty="0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: </a:t>
            </a:r>
            <a:r>
              <a:rPr kumimoji="0" lang="en-GB" sz="2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 panose="020B0604020202020204"/>
                <a:sym typeface="Arial" panose="020B0604020202020204"/>
              </a:rPr>
              <a:t>Th</a:t>
            </a:r>
            <a:r>
              <a:rPr kumimoji="0" lang="en-GB" sz="2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sym typeface="Arial" panose="020B0604020202020204"/>
              </a:rPr>
              <a:t>Ɵ</a:t>
            </a:r>
            <a:r>
              <a:rPr kumimoji="0" lang="en-GB" sz="2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GB" sz="26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 panose="020B0604020202020204"/>
                <a:sym typeface="Arial" panose="020B0604020202020204"/>
              </a:rPr>
              <a:t>gian</a:t>
            </a:r>
            <a:r>
              <a:rPr kumimoji="0" lang="en-GB" sz="2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GB" sz="26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 panose="020B0604020202020204"/>
                <a:sym typeface="Arial" panose="020B0604020202020204"/>
              </a:rPr>
              <a:t>biểu</a:t>
            </a:r>
            <a:endParaRPr kumimoji="0" lang="en-GB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776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15948" y="157825"/>
            <a:ext cx="80410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1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.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Quan sát</a:t>
            </a:r>
            <a:r>
              <a:rPr kumimoji="0" lang="en-GB" sz="2400" b="1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tranh, kể lại các hoạt động của bạn Nam.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8051"/>
          <a:stretch/>
        </p:blipFill>
        <p:spPr>
          <a:xfrm>
            <a:off x="2013918" y="634879"/>
            <a:ext cx="5127248" cy="434024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1339" y="761270"/>
            <a:ext cx="1940887" cy="707886"/>
            <a:chOff x="73031" y="1210414"/>
            <a:chExt cx="1940887" cy="707886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124071" y="1210414"/>
              <a:ext cx="1845908" cy="707886"/>
            </a:xfrm>
            <a:prstGeom prst="wedgeRoundRectCallout">
              <a:avLst>
                <a:gd name="adj1" fmla="val 63353"/>
                <a:gd name="adj2" fmla="val 35414"/>
                <a:gd name="adj3" fmla="val 1666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031" y="1210414"/>
              <a:ext cx="19408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defRPr/>
              </a:pPr>
              <a:r>
                <a:rPr lang="en-US" sz="2000" kern="120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giờ, bạn Nam đi học.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95942" y="940934"/>
            <a:ext cx="2022240" cy="707886"/>
            <a:chOff x="20138" y="2568461"/>
            <a:chExt cx="2022240" cy="891866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46269" y="2602219"/>
              <a:ext cx="1969979" cy="830997"/>
            </a:xfrm>
            <a:prstGeom prst="wedgeRoundRectCallout">
              <a:avLst>
                <a:gd name="adj1" fmla="val -58765"/>
                <a:gd name="adj2" fmla="val 24200"/>
                <a:gd name="adj3" fmla="val 1666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138" y="2568461"/>
              <a:ext cx="2022240" cy="8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defRPr/>
              </a:pPr>
              <a:r>
                <a:rPr lang="en-US" sz="2000" kern="12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2000" kern="12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kern="12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kern="12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000" kern="12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 </a:t>
              </a:r>
              <a:r>
                <a:rPr lang="en-US" sz="2000" kern="12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000" kern="12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000" kern="12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339" y="3345270"/>
            <a:ext cx="2126349" cy="1015663"/>
            <a:chOff x="95741" y="3826409"/>
            <a:chExt cx="2126349" cy="1015663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124071" y="3862431"/>
              <a:ext cx="2098019" cy="961623"/>
            </a:xfrm>
            <a:prstGeom prst="wedgeRoundRectCallout">
              <a:avLst>
                <a:gd name="adj1" fmla="val 54746"/>
                <a:gd name="adj2" fmla="val -48949"/>
                <a:gd name="adj3" fmla="val 1666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5741" y="3826409"/>
              <a:ext cx="2126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buClrTx/>
                <a:defRPr/>
              </a:pPr>
              <a:r>
                <a:rPr lang="en-US" sz="2000" kern="120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Lúc 9 giờ 30 phút, Nam và các bạn ra chơi.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33033" y="3648270"/>
            <a:ext cx="2148058" cy="1015663"/>
            <a:chOff x="319839" y="1484248"/>
            <a:chExt cx="2148058" cy="1015663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319839" y="1502473"/>
              <a:ext cx="2148058" cy="961623"/>
            </a:xfrm>
            <a:prstGeom prst="wedgeRoundRectCallout">
              <a:avLst>
                <a:gd name="adj1" fmla="val -54117"/>
                <a:gd name="adj2" fmla="val -80645"/>
                <a:gd name="adj3" fmla="val 1666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9307" y="1484248"/>
              <a:ext cx="21185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buClrTx/>
                <a:defRPr/>
              </a:pPr>
              <a:r>
                <a:rPr lang="en-US" sz="2000" kern="120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Nam ăn trưa ở trường lúc 11 giờ 30 phút.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910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319" y="438150"/>
            <a:ext cx="76255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2.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Viết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thời</a:t>
            </a:r>
            <a:r>
              <a:rPr kumimoji="0" lang="en-GB" sz="2400" b="1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gian biểu của em từ 5 giờ chiều (17:00) đến lúc đi ngủ.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grpSp>
        <p:nvGrpSpPr>
          <p:cNvPr id="22" name="Google Shape;1029;p42"/>
          <p:cNvGrpSpPr/>
          <p:nvPr/>
        </p:nvGrpSpPr>
        <p:grpSpPr>
          <a:xfrm rot="20594821">
            <a:off x="7093474" y="4012355"/>
            <a:ext cx="1400323" cy="709101"/>
            <a:chOff x="7570574" y="3912596"/>
            <a:chExt cx="1175015" cy="898360"/>
          </a:xfrm>
        </p:grpSpPr>
        <p:grpSp>
          <p:nvGrpSpPr>
            <p:cNvPr id="23" name="Google Shape;1030;p42"/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28" name="Google Shape;1031;p42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29" name="Google Shape;1032;p42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30" name="Google Shape;1033;p42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31" name="Google Shape;1034;p42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32" name="Google Shape;1035;p42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33" name="Google Shape;1036;p42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34" name="Google Shape;1037;p42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35" name="Google Shape;1038;p42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36" name="Google Shape;1039;p42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37" name="Google Shape;1040;p42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38" name="Google Shape;1041;p42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39" name="Google Shape;1042;p42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40" name="Google Shape;1043;p42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41" name="Google Shape;1044;p42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42" name="Google Shape;1045;p42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43" name="Google Shape;1046;p42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44" name="Google Shape;1047;p42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45" name="Google Shape;1048;p42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46" name="Google Shape;1049;p42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47" name="Google Shape;1050;p42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48" name="Google Shape;1051;p42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</a:endParaRPr>
              </a:p>
            </p:txBody>
          </p:sp>
        </p:grpSp>
        <p:sp>
          <p:nvSpPr>
            <p:cNvPr id="24" name="Google Shape;1052;p42"/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333893" y="4908227"/>
            <a:ext cx="1505006" cy="143275"/>
          </a:xfrm>
          <a:prstGeom prst="rect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006043"/>
              </p:ext>
            </p:extLst>
          </p:nvPr>
        </p:nvGraphicFramePr>
        <p:xfrm>
          <a:off x="1000037" y="1837344"/>
          <a:ext cx="7146049" cy="20659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88089">
                  <a:extLst>
                    <a:ext uri="{9D8B030D-6E8A-4147-A177-3AD203B41FA5}">
                      <a16:colId xmlns:a16="http://schemas.microsoft.com/office/drawing/2014/main" val="1678850709"/>
                    </a:ext>
                  </a:extLst>
                </a:gridCol>
                <a:gridCol w="4957960">
                  <a:extLst>
                    <a:ext uri="{9D8B030D-6E8A-4147-A177-3AD203B41FA5}">
                      <a16:colId xmlns:a16="http://schemas.microsoft.com/office/drawing/2014/main" val="1724128751"/>
                    </a:ext>
                  </a:extLst>
                </a:gridCol>
              </a:tblGrid>
              <a:tr h="688665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GB" sz="2800" baseline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gian</a:t>
                      </a:r>
                      <a:endParaRPr lang="en-US" sz="280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GB" sz="2800" baseline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</a:t>
                      </a:r>
                      <a:endParaRPr lang="en-US" sz="280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127926"/>
                  </a:ext>
                </a:extLst>
              </a:tr>
              <a:tr h="688665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17:00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GB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về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8108"/>
                  </a:ext>
                </a:extLst>
              </a:tr>
              <a:tr h="688665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454605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3006" y="1234103"/>
            <a:ext cx="914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8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3893" y="4908227"/>
            <a:ext cx="1505006" cy="143275"/>
          </a:xfrm>
          <a:prstGeom prst="rect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8679"/>
              </p:ext>
            </p:extLst>
          </p:nvPr>
        </p:nvGraphicFramePr>
        <p:xfrm>
          <a:off x="893573" y="445042"/>
          <a:ext cx="7336028" cy="41522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3319">
                  <a:extLst>
                    <a:ext uri="{9D8B030D-6E8A-4147-A177-3AD203B41FA5}">
                      <a16:colId xmlns:a16="http://schemas.microsoft.com/office/drawing/2014/main" val="1678850709"/>
                    </a:ext>
                  </a:extLst>
                </a:gridCol>
                <a:gridCol w="4832709">
                  <a:extLst>
                    <a:ext uri="{9D8B030D-6E8A-4147-A177-3AD203B41FA5}">
                      <a16:colId xmlns:a16="http://schemas.microsoft.com/office/drawing/2014/main" val="1724128751"/>
                    </a:ext>
                  </a:extLst>
                </a:gridCol>
              </a:tblGrid>
              <a:tr h="525114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GB" sz="2800" baseline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gian</a:t>
                      </a:r>
                      <a:endParaRPr lang="en-US" sz="280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GB" sz="2800" baseline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</a:t>
                      </a:r>
                      <a:endParaRPr lang="en-US" sz="280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127926"/>
                  </a:ext>
                </a:extLst>
              </a:tr>
              <a:tr h="451367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17:00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GB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về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8108"/>
                  </a:ext>
                </a:extLst>
              </a:tr>
              <a:tr h="513070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17:00 đến</a:t>
                      </a:r>
                      <a:r>
                        <a:rPr lang="en-GB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17:30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GB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mẹ nấu cơm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454605"/>
                  </a:ext>
                </a:extLst>
              </a:tr>
              <a:tr h="513070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17:30 đến</a:t>
                      </a:r>
                      <a:r>
                        <a:rPr lang="en-GB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18:30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GB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sinh cá nhân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164831"/>
                  </a:ext>
                </a:extLst>
              </a:tr>
              <a:tr h="4855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18:30 đến</a:t>
                      </a:r>
                      <a:r>
                        <a:rPr lang="en-GB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19:00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GB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cơm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880189"/>
                  </a:ext>
                </a:extLst>
              </a:tr>
              <a:tr h="4692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19:00 đến</a:t>
                      </a:r>
                      <a:r>
                        <a:rPr lang="en-GB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19:30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 ti vi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522515"/>
                  </a:ext>
                </a:extLst>
              </a:tr>
              <a:tr h="4863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19:30 đến</a:t>
                      </a:r>
                      <a:r>
                        <a:rPr lang="en-GB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21:00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bài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900828"/>
                  </a:ext>
                </a:extLst>
              </a:tr>
              <a:tr h="4863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21:00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GB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ngủ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650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6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ời gian biể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8" y="457200"/>
            <a:ext cx="7660888" cy="40986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333893" y="4908227"/>
            <a:ext cx="1505006" cy="143275"/>
          </a:xfrm>
          <a:prstGeom prst="rect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8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66976" y="1192504"/>
            <a:ext cx="30766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6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Tiếng</a:t>
            </a:r>
            <a:r>
              <a:rPr lang="en-GB" sz="2600" b="1" dirty="0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GB" sz="26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Việt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6843" y="1550395"/>
            <a:ext cx="628784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sz="26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Bài</a:t>
            </a:r>
            <a:r>
              <a:rPr lang="en-GB" sz="2600" b="1" dirty="0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10: </a:t>
            </a:r>
            <a:r>
              <a:rPr lang="en-GB" sz="26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Tiết</a:t>
            </a:r>
            <a:r>
              <a:rPr lang="en-GB" sz="2600" b="1" dirty="0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6: </a:t>
            </a:r>
            <a:r>
              <a:rPr lang="en-GB" sz="26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Đọc</a:t>
            </a:r>
            <a:r>
              <a:rPr lang="en-GB" sz="2600" b="1" dirty="0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GB" sz="26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mở</a:t>
            </a:r>
            <a:r>
              <a:rPr lang="en-GB" sz="2600" b="1" dirty="0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GB" sz="26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rộng</a:t>
            </a:r>
            <a:r>
              <a:rPr lang="en-GB" sz="2600" b="1" dirty="0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GB" sz="26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tuần</a:t>
            </a:r>
            <a:r>
              <a:rPr lang="en-GB" sz="2600" b="1" dirty="0">
                <a:solidFill>
                  <a:srgbClr val="FFFFFF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27871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2250891" y="491298"/>
            <a:ext cx="602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ĐỌC MỞ RỘNG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FBF8A-C683-DC4F-8D52-7E14A6824B00}"/>
              </a:ext>
            </a:extLst>
          </p:cNvPr>
          <p:cNvSpPr txBox="1"/>
          <p:nvPr/>
        </p:nvSpPr>
        <p:spPr>
          <a:xfrm>
            <a:off x="2187391" y="1426702"/>
            <a:ext cx="658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1</a:t>
            </a:r>
            <a:r>
              <a:rPr kumimoji="0" lang="vi-VN" sz="1800" b="1" i="0" u="none" strike="noStrike" kern="0" cap="none" spc="0" normalizeH="0" baseline="0" noProof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. </a:t>
            </a:r>
            <a:r>
              <a:rPr lang="en-GB" sz="1800">
                <a:latin typeface="Times New Roman" panose="02020603050405020304" pitchFamily="18" charset="0"/>
                <a:ea typeface="+mn-ea"/>
              </a:rPr>
              <a:t>Đọc bảng tin của nhà trường.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AD1E2-BAA4-614B-8AA8-95EF8A805123}"/>
              </a:ext>
            </a:extLst>
          </p:cNvPr>
          <p:cNvSpPr txBox="1"/>
          <p:nvPr/>
        </p:nvSpPr>
        <p:spPr>
          <a:xfrm>
            <a:off x="2209800" y="1765256"/>
            <a:ext cx="583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2</a:t>
            </a:r>
            <a:r>
              <a:rPr kumimoji="0" lang="vi-VN" sz="1800" b="1" i="0" u="none" strike="noStrike" kern="0" cap="none" spc="0" normalizeH="0" baseline="0" noProof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Chia sẻ</a:t>
            </a:r>
            <a:r>
              <a:rPr kumimoji="0" lang="en-GB" sz="1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với bạn những thông tin mà em quan tâm.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53" y="167268"/>
            <a:ext cx="1939297" cy="1628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6333893" y="4908227"/>
            <a:ext cx="1505006" cy="1432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365" b="2707"/>
          <a:stretch/>
        </p:blipFill>
        <p:spPr>
          <a:xfrm>
            <a:off x="2606598" y="2134589"/>
            <a:ext cx="4162192" cy="238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8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3860</TotalTime>
  <Words>241</Words>
  <Application>Microsoft Office PowerPoint</Application>
  <PresentationFormat>On-screen Show (16:9)</PresentationFormat>
  <Paragraphs>45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Montserrat</vt:lpstr>
      <vt:lpstr>HP001</vt:lpstr>
      <vt:lpstr>HP001 4 hàng</vt:lpstr>
      <vt:lpstr>Times New Roman</vt:lpstr>
      <vt:lpstr>Calibri</vt:lpstr>
      <vt:lpstr>Arial</vt:lpstr>
      <vt:lpstr>Kalam</vt:lpstr>
      <vt:lpstr>Doodle Sketchbook by Slidesgo</vt:lpstr>
      <vt:lpstr>Office Theme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133</cp:revision>
  <dcterms:modified xsi:type="dcterms:W3CDTF">2024-10-10T14:57:41Z</dcterms:modified>
</cp:coreProperties>
</file>