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56" r:id="rId5"/>
    <p:sldId id="313" r:id="rId6"/>
    <p:sldId id="312" r:id="rId7"/>
    <p:sldId id="416" r:id="rId8"/>
    <p:sldId id="417" r:id="rId9"/>
    <p:sldId id="436" r:id="rId10"/>
    <p:sldId id="437" r:id="rId11"/>
    <p:sldId id="418" r:id="rId12"/>
    <p:sldId id="438" r:id="rId13"/>
    <p:sldId id="439" r:id="rId14"/>
    <p:sldId id="440" r:id="rId15"/>
    <p:sldId id="441" r:id="rId16"/>
    <p:sldId id="442" r:id="rId17"/>
    <p:sldId id="390" r:id="rId18"/>
    <p:sldId id="391" r:id="rId19"/>
    <p:sldId id="443" r:id="rId20"/>
    <p:sldId id="444" r:id="rId21"/>
    <p:sldId id="263" r:id="rId22"/>
    <p:sldId id="270" r:id="rId23"/>
    <p:sldId id="470" r:id="rId24"/>
    <p:sldId id="471" r:id="rId25"/>
  </p:sldIdLst>
  <p:sldSz cx="12192000" cy="6858000"/>
  <p:notesSz cx="6858000" cy="9144000"/>
  <p:embeddedFontLs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key" initials="M" lastIdx="1" clrIdx="0">
    <p:extLst>
      <p:ext uri="{19B8F6BF-5375-455C-9EA6-DF929625EA0E}">
        <p15:presenceInfo xmlns:p15="http://schemas.microsoft.com/office/powerpoint/2012/main" userId="Mon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A0D"/>
    <a:srgbClr val="654D42"/>
    <a:srgbClr val="720000"/>
    <a:srgbClr val="315329"/>
    <a:srgbClr val="FFFAF7"/>
    <a:srgbClr val="D11535"/>
    <a:srgbClr val="ED7D31"/>
    <a:srgbClr val="333289"/>
    <a:srgbClr val="FFD944"/>
    <a:srgbClr val="123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>
        <p:scale>
          <a:sx n="66" d="100"/>
          <a:sy n="66" d="100"/>
        </p:scale>
        <p:origin x="167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0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8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40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91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2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4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4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4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2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7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54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587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945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295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140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46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364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867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339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770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90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9750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3262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3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12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0" y="2210660"/>
            <a:ext cx="12191999" cy="243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17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đọc 3: Chọn đường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2;p9">
            <a:extLst>
              <a:ext uri="{FF2B5EF4-FFF2-40B4-BE49-F238E27FC236}">
                <a16:creationId xmlns:a16="http://schemas.microsoft.com/office/drawing/2014/main" id="{E72EE222-B697-4BA2-A1FD-EA793444F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21" y="2064692"/>
            <a:ext cx="2670347" cy="26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33;p9">
            <a:extLst>
              <a:ext uri="{FF2B5EF4-FFF2-40B4-BE49-F238E27FC236}">
                <a16:creationId xmlns:a16="http://schemas.microsoft.com/office/drawing/2014/main" id="{59A82DC5-88B5-381F-8B5D-5824550F9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132" y="4091458"/>
            <a:ext cx="2926696" cy="286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4;p9">
            <a:extLst>
              <a:ext uri="{FF2B5EF4-FFF2-40B4-BE49-F238E27FC236}">
                <a16:creationId xmlns:a16="http://schemas.microsoft.com/office/drawing/2014/main" id="{864D005C-6DBC-9ADB-26EC-C0742A89D61E}"/>
              </a:ext>
            </a:extLst>
          </p:cNvPr>
          <p:cNvSpPr/>
          <p:nvPr/>
        </p:nvSpPr>
        <p:spPr>
          <a:xfrm>
            <a:off x="3069459" y="2238824"/>
            <a:ext cx="7250198" cy="1343232"/>
          </a:xfrm>
          <a:prstGeom prst="wedgeRoundRectCallout">
            <a:avLst>
              <a:gd name="adj1" fmla="val -56787"/>
              <a:gd name="adj2" fmla="val -3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60933" rIns="365733" bIns="60933" anchor="ctr" anchorCtr="0">
            <a:noAutofit/>
          </a:bodyPr>
          <a:lstStyle/>
          <a:p>
            <a:pPr marL="101598" lvl="0">
              <a:lnSpc>
                <a:spcPct val="125000"/>
              </a:lnSpc>
              <a:buClr>
                <a:srgbClr val="674E43"/>
              </a:buClr>
              <a:buSzPts val="2400"/>
            </a:pPr>
            <a:r>
              <a:rPr lang="vi-VN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3. Vì sao Tuệ Tĩnh đã theo nghề thuốc mà vẫn tham gia kì thi tiến sĩ?</a:t>
            </a:r>
          </a:p>
        </p:txBody>
      </p:sp>
      <p:sp>
        <p:nvSpPr>
          <p:cNvPr id="6" name="Google Shape;735;p9">
            <a:extLst>
              <a:ext uri="{FF2B5EF4-FFF2-40B4-BE49-F238E27FC236}">
                <a16:creationId xmlns:a16="http://schemas.microsoft.com/office/drawing/2014/main" id="{036E7E86-3BD1-7A8F-6CB5-232C8483B077}"/>
              </a:ext>
            </a:extLst>
          </p:cNvPr>
          <p:cNvSpPr/>
          <p:nvPr/>
        </p:nvSpPr>
        <p:spPr>
          <a:xfrm>
            <a:off x="1612110" y="4607145"/>
            <a:ext cx="7527487" cy="1604969"/>
          </a:xfrm>
          <a:prstGeom prst="wedgeRoundRectCallout">
            <a:avLst>
              <a:gd name="adj1" fmla="val 56940"/>
              <a:gd name="adj2" fmla="val -1472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60933" rIns="365733" bIns="60933" anchor="ctr" anchorCtr="0">
            <a:noAutofit/>
          </a:bodyPr>
          <a:lstStyle/>
          <a:p>
            <a:pPr lvl="0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Ông vẫn đi thi vì cảm thấy nếu đỗ đạt cao, có uy tín thì con đường làm thuốc sẽ dễ dàng hơn.</a:t>
            </a:r>
          </a:p>
        </p:txBody>
      </p:sp>
      <p:sp>
        <p:nvSpPr>
          <p:cNvPr id="7" name="Google Shape;736;p9">
            <a:extLst>
              <a:ext uri="{FF2B5EF4-FFF2-40B4-BE49-F238E27FC236}">
                <a16:creationId xmlns:a16="http://schemas.microsoft.com/office/drawing/2014/main" id="{76FF9B0F-CC87-BA5F-D526-512BB857FD24}"/>
              </a:ext>
            </a:extLst>
          </p:cNvPr>
          <p:cNvSpPr/>
          <p:nvPr/>
        </p:nvSpPr>
        <p:spPr>
          <a:xfrm>
            <a:off x="10093216" y="2518176"/>
            <a:ext cx="784528" cy="784528"/>
          </a:xfrm>
          <a:prstGeom prst="flowChartConnector">
            <a:avLst/>
          </a:prstGeom>
          <a:solidFill>
            <a:srgbClr val="674E43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43653-CFDE-7EEA-D4A4-D9EB74A1B9F5}"/>
              </a:ext>
            </a:extLst>
          </p:cNvPr>
          <p:cNvGrpSpPr/>
          <p:nvPr/>
        </p:nvGrpSpPr>
        <p:grpSpPr>
          <a:xfrm>
            <a:off x="1065307" y="5017735"/>
            <a:ext cx="784528" cy="784528"/>
            <a:chOff x="276937" y="3822617"/>
            <a:chExt cx="784528" cy="784528"/>
          </a:xfrm>
        </p:grpSpPr>
        <p:sp>
          <p:nvSpPr>
            <p:cNvPr id="9" name="Google Shape;737;p9">
              <a:extLst>
                <a:ext uri="{FF2B5EF4-FFF2-40B4-BE49-F238E27FC236}">
                  <a16:creationId xmlns:a16="http://schemas.microsoft.com/office/drawing/2014/main" id="{745E212D-2D6D-C5A4-544D-F54A2DF47199}"/>
                </a:ext>
              </a:extLst>
            </p:cNvPr>
            <p:cNvSpPr/>
            <p:nvPr/>
          </p:nvSpPr>
          <p:spPr>
            <a:xfrm>
              <a:off x="276937" y="3822617"/>
              <a:ext cx="784528" cy="784528"/>
            </a:xfrm>
            <a:prstGeom prst="flowChartConnector">
              <a:avLst/>
            </a:prstGeom>
            <a:solidFill>
              <a:srgbClr val="674E43"/>
            </a:solidFill>
            <a:ln w="25400" cap="flat" cmpd="sng">
              <a:solidFill>
                <a:srgbClr val="674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738;p9">
              <a:extLst>
                <a:ext uri="{FF2B5EF4-FFF2-40B4-BE49-F238E27FC236}">
                  <a16:creationId xmlns:a16="http://schemas.microsoft.com/office/drawing/2014/main" id="{9CDCA498-021A-28C4-F2DF-0ED494F827CC}"/>
                </a:ext>
              </a:extLst>
            </p:cNvPr>
            <p:cNvGrpSpPr/>
            <p:nvPr/>
          </p:nvGrpSpPr>
          <p:grpSpPr>
            <a:xfrm>
              <a:off x="413480" y="3963617"/>
              <a:ext cx="522552" cy="502529"/>
              <a:chOff x="5223609" y="3731112"/>
              <a:chExt cx="371782" cy="274285"/>
            </a:xfrm>
          </p:grpSpPr>
          <p:sp>
            <p:nvSpPr>
              <p:cNvPr id="11" name="Google Shape;739;p9">
                <a:extLst>
                  <a:ext uri="{FF2B5EF4-FFF2-40B4-BE49-F238E27FC236}">
                    <a16:creationId xmlns:a16="http://schemas.microsoft.com/office/drawing/2014/main" id="{4E0391EF-34F2-F40A-AA58-94818620817F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0;p9">
                <a:extLst>
                  <a:ext uri="{FF2B5EF4-FFF2-40B4-BE49-F238E27FC236}">
                    <a16:creationId xmlns:a16="http://schemas.microsoft.com/office/drawing/2014/main" id="{51F9F997-42E1-4FF5-8B7C-48232D31BD9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700;p6">
            <a:extLst>
              <a:ext uri="{FF2B5EF4-FFF2-40B4-BE49-F238E27FC236}">
                <a16:creationId xmlns:a16="http://schemas.microsoft.com/office/drawing/2014/main" id="{570DCFFC-E09A-89AF-70CB-29B3BA8CD5B8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8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2;p9">
            <a:extLst>
              <a:ext uri="{FF2B5EF4-FFF2-40B4-BE49-F238E27FC236}">
                <a16:creationId xmlns:a16="http://schemas.microsoft.com/office/drawing/2014/main" id="{E72EE222-B697-4BA2-A1FD-EA793444F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21" y="2064692"/>
            <a:ext cx="2670347" cy="26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33;p9">
            <a:extLst>
              <a:ext uri="{FF2B5EF4-FFF2-40B4-BE49-F238E27FC236}">
                <a16:creationId xmlns:a16="http://schemas.microsoft.com/office/drawing/2014/main" id="{59A82DC5-88B5-381F-8B5D-5824550F9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132" y="4091458"/>
            <a:ext cx="2926696" cy="286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4;p9">
            <a:extLst>
              <a:ext uri="{FF2B5EF4-FFF2-40B4-BE49-F238E27FC236}">
                <a16:creationId xmlns:a16="http://schemas.microsoft.com/office/drawing/2014/main" id="{864D005C-6DBC-9ADB-26EC-C0742A89D61E}"/>
              </a:ext>
            </a:extLst>
          </p:cNvPr>
          <p:cNvSpPr/>
          <p:nvPr/>
        </p:nvSpPr>
        <p:spPr>
          <a:xfrm>
            <a:off x="3069459" y="2238824"/>
            <a:ext cx="7250198" cy="1343232"/>
          </a:xfrm>
          <a:prstGeom prst="wedgeRoundRectCallout">
            <a:avLst>
              <a:gd name="adj1" fmla="val -56787"/>
              <a:gd name="adj2" fmla="val -3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60933" rIns="365733" bIns="60933" anchor="ctr" anchorCtr="0">
            <a:noAutofit/>
          </a:bodyPr>
          <a:lstStyle/>
          <a:p>
            <a:pPr marL="101598" lvl="0">
              <a:lnSpc>
                <a:spcPct val="125000"/>
              </a:lnSpc>
              <a:buClr>
                <a:srgbClr val="674E43"/>
              </a:buClr>
              <a:buSzPts val="2400"/>
            </a:pPr>
            <a:r>
              <a:rPr lang="vi-VN" sz="2400" kern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4. Chi tiết nào cho thấy ông quyết tâm đi theo con đường mình đã chọn? </a:t>
            </a:r>
          </a:p>
        </p:txBody>
      </p:sp>
      <p:sp>
        <p:nvSpPr>
          <p:cNvPr id="6" name="Google Shape;735;p9">
            <a:extLst>
              <a:ext uri="{FF2B5EF4-FFF2-40B4-BE49-F238E27FC236}">
                <a16:creationId xmlns:a16="http://schemas.microsoft.com/office/drawing/2014/main" id="{036E7E86-3BD1-7A8F-6CB5-232C8483B077}"/>
              </a:ext>
            </a:extLst>
          </p:cNvPr>
          <p:cNvSpPr/>
          <p:nvPr/>
        </p:nvSpPr>
        <p:spPr>
          <a:xfrm>
            <a:off x="1612110" y="4607145"/>
            <a:ext cx="7527487" cy="1604969"/>
          </a:xfrm>
          <a:prstGeom prst="wedgeRoundRectCallout">
            <a:avLst>
              <a:gd name="adj1" fmla="val 56940"/>
              <a:gd name="adj2" fmla="val -1472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60933" rIns="365733" bIns="60933" anchor="ctr" anchorCtr="0">
            <a:no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kern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Ông không làm quan ngự y mà tiếp tục nghiên cứu thuốc Nam để chữa bệnh cho người dân.</a:t>
            </a:r>
            <a:endParaRPr lang="vi-VN" sz="2400" kern="0" dirty="0">
              <a:solidFill>
                <a:srgbClr val="310A0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36;p9">
            <a:extLst>
              <a:ext uri="{FF2B5EF4-FFF2-40B4-BE49-F238E27FC236}">
                <a16:creationId xmlns:a16="http://schemas.microsoft.com/office/drawing/2014/main" id="{76FF9B0F-CC87-BA5F-D526-512BB857FD24}"/>
              </a:ext>
            </a:extLst>
          </p:cNvPr>
          <p:cNvSpPr/>
          <p:nvPr/>
        </p:nvSpPr>
        <p:spPr>
          <a:xfrm>
            <a:off x="10093216" y="2518176"/>
            <a:ext cx="784528" cy="784528"/>
          </a:xfrm>
          <a:prstGeom prst="flowChartConnector">
            <a:avLst/>
          </a:prstGeom>
          <a:solidFill>
            <a:srgbClr val="674E43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43653-CFDE-7EEA-D4A4-D9EB74A1B9F5}"/>
              </a:ext>
            </a:extLst>
          </p:cNvPr>
          <p:cNvGrpSpPr/>
          <p:nvPr/>
        </p:nvGrpSpPr>
        <p:grpSpPr>
          <a:xfrm>
            <a:off x="1065307" y="5017735"/>
            <a:ext cx="784528" cy="784528"/>
            <a:chOff x="276937" y="3822617"/>
            <a:chExt cx="784528" cy="784528"/>
          </a:xfrm>
        </p:grpSpPr>
        <p:sp>
          <p:nvSpPr>
            <p:cNvPr id="9" name="Google Shape;737;p9">
              <a:extLst>
                <a:ext uri="{FF2B5EF4-FFF2-40B4-BE49-F238E27FC236}">
                  <a16:creationId xmlns:a16="http://schemas.microsoft.com/office/drawing/2014/main" id="{745E212D-2D6D-C5A4-544D-F54A2DF47199}"/>
                </a:ext>
              </a:extLst>
            </p:cNvPr>
            <p:cNvSpPr/>
            <p:nvPr/>
          </p:nvSpPr>
          <p:spPr>
            <a:xfrm>
              <a:off x="276937" y="3822617"/>
              <a:ext cx="784528" cy="784528"/>
            </a:xfrm>
            <a:prstGeom prst="flowChartConnector">
              <a:avLst/>
            </a:prstGeom>
            <a:solidFill>
              <a:srgbClr val="674E43"/>
            </a:solidFill>
            <a:ln w="25400" cap="flat" cmpd="sng">
              <a:solidFill>
                <a:srgbClr val="674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738;p9">
              <a:extLst>
                <a:ext uri="{FF2B5EF4-FFF2-40B4-BE49-F238E27FC236}">
                  <a16:creationId xmlns:a16="http://schemas.microsoft.com/office/drawing/2014/main" id="{9CDCA498-021A-28C4-F2DF-0ED494F827CC}"/>
                </a:ext>
              </a:extLst>
            </p:cNvPr>
            <p:cNvGrpSpPr/>
            <p:nvPr/>
          </p:nvGrpSpPr>
          <p:grpSpPr>
            <a:xfrm>
              <a:off x="413480" y="3963617"/>
              <a:ext cx="522552" cy="502529"/>
              <a:chOff x="5223609" y="3731112"/>
              <a:chExt cx="371782" cy="274285"/>
            </a:xfrm>
          </p:grpSpPr>
          <p:sp>
            <p:nvSpPr>
              <p:cNvPr id="11" name="Google Shape;739;p9">
                <a:extLst>
                  <a:ext uri="{FF2B5EF4-FFF2-40B4-BE49-F238E27FC236}">
                    <a16:creationId xmlns:a16="http://schemas.microsoft.com/office/drawing/2014/main" id="{4E0391EF-34F2-F40A-AA58-94818620817F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0;p9">
                <a:extLst>
                  <a:ext uri="{FF2B5EF4-FFF2-40B4-BE49-F238E27FC236}">
                    <a16:creationId xmlns:a16="http://schemas.microsoft.com/office/drawing/2014/main" id="{51F9F997-42E1-4FF5-8B7C-48232D31BD9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700;p6">
            <a:extLst>
              <a:ext uri="{FF2B5EF4-FFF2-40B4-BE49-F238E27FC236}">
                <a16:creationId xmlns:a16="http://schemas.microsoft.com/office/drawing/2014/main" id="{FEF78D9B-8EC5-C060-BF1E-7948D6B5C864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9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2;p9">
            <a:extLst>
              <a:ext uri="{FF2B5EF4-FFF2-40B4-BE49-F238E27FC236}">
                <a16:creationId xmlns:a16="http://schemas.microsoft.com/office/drawing/2014/main" id="{E72EE222-B697-4BA2-A1FD-EA793444F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21" y="2064692"/>
            <a:ext cx="2670347" cy="26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33;p9">
            <a:extLst>
              <a:ext uri="{FF2B5EF4-FFF2-40B4-BE49-F238E27FC236}">
                <a16:creationId xmlns:a16="http://schemas.microsoft.com/office/drawing/2014/main" id="{59A82DC5-88B5-381F-8B5D-5824550F9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132" y="4091458"/>
            <a:ext cx="2926696" cy="286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4;p9">
            <a:extLst>
              <a:ext uri="{FF2B5EF4-FFF2-40B4-BE49-F238E27FC236}">
                <a16:creationId xmlns:a16="http://schemas.microsoft.com/office/drawing/2014/main" id="{864D005C-6DBC-9ADB-26EC-C0742A89D61E}"/>
              </a:ext>
            </a:extLst>
          </p:cNvPr>
          <p:cNvSpPr/>
          <p:nvPr/>
        </p:nvSpPr>
        <p:spPr>
          <a:xfrm>
            <a:off x="3069459" y="2238824"/>
            <a:ext cx="7250198" cy="939800"/>
          </a:xfrm>
          <a:prstGeom prst="wedgeRoundRectCallout">
            <a:avLst>
              <a:gd name="adj1" fmla="val -56787"/>
              <a:gd name="adj2" fmla="val -3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60933" rIns="365733" bIns="60933" anchor="ctr" anchorCtr="0">
            <a:noAutofit/>
          </a:bodyPr>
          <a:lstStyle/>
          <a:p>
            <a:pPr marL="101598" lvl="0">
              <a:lnSpc>
                <a:spcPct val="125000"/>
              </a:lnSpc>
              <a:buClr>
                <a:srgbClr val="674E43"/>
              </a:buClr>
              <a:buSzPts val="2400"/>
            </a:pPr>
            <a:r>
              <a:rPr lang="vi-VN" sz="2400" kern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5. Em có suy nghĩ gì về danh y Tuệ Tĩnh? </a:t>
            </a:r>
          </a:p>
        </p:txBody>
      </p:sp>
      <p:sp>
        <p:nvSpPr>
          <p:cNvPr id="6" name="Google Shape;735;p9">
            <a:extLst>
              <a:ext uri="{FF2B5EF4-FFF2-40B4-BE49-F238E27FC236}">
                <a16:creationId xmlns:a16="http://schemas.microsoft.com/office/drawing/2014/main" id="{036E7E86-3BD1-7A8F-6CB5-232C8483B077}"/>
              </a:ext>
            </a:extLst>
          </p:cNvPr>
          <p:cNvSpPr/>
          <p:nvPr/>
        </p:nvSpPr>
        <p:spPr>
          <a:xfrm>
            <a:off x="1612110" y="4607145"/>
            <a:ext cx="7527487" cy="1604969"/>
          </a:xfrm>
          <a:prstGeom prst="wedgeRoundRectCallout">
            <a:avLst>
              <a:gd name="adj1" fmla="val 56940"/>
              <a:gd name="adj2" fmla="val -1472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60933" rIns="365733" bIns="60933" anchor="ctr" anchorCtr="0">
            <a:noAutofit/>
          </a:bodyPr>
          <a:lstStyle/>
          <a:p>
            <a:pPr lvl="0" algn="just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kern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Danh y Tuệ Tĩnh là người có công lớn đối với nhân dân./ Danh y Tuệ Tĩnh là người vừa có đức vừa có tài</a:t>
            </a:r>
            <a:endParaRPr lang="vi-VN" sz="2400" kern="0" dirty="0">
              <a:solidFill>
                <a:srgbClr val="310A0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36;p9">
            <a:extLst>
              <a:ext uri="{FF2B5EF4-FFF2-40B4-BE49-F238E27FC236}">
                <a16:creationId xmlns:a16="http://schemas.microsoft.com/office/drawing/2014/main" id="{76FF9B0F-CC87-BA5F-D526-512BB857FD24}"/>
              </a:ext>
            </a:extLst>
          </p:cNvPr>
          <p:cNvSpPr/>
          <p:nvPr/>
        </p:nvSpPr>
        <p:spPr>
          <a:xfrm>
            <a:off x="9927393" y="2316460"/>
            <a:ext cx="784528" cy="784528"/>
          </a:xfrm>
          <a:prstGeom prst="flowChartConnector">
            <a:avLst/>
          </a:prstGeom>
          <a:solidFill>
            <a:srgbClr val="674E43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43653-CFDE-7EEA-D4A4-D9EB74A1B9F5}"/>
              </a:ext>
            </a:extLst>
          </p:cNvPr>
          <p:cNvGrpSpPr/>
          <p:nvPr/>
        </p:nvGrpSpPr>
        <p:grpSpPr>
          <a:xfrm>
            <a:off x="1065307" y="5017735"/>
            <a:ext cx="784528" cy="784528"/>
            <a:chOff x="276937" y="3822617"/>
            <a:chExt cx="784528" cy="784528"/>
          </a:xfrm>
        </p:grpSpPr>
        <p:sp>
          <p:nvSpPr>
            <p:cNvPr id="9" name="Google Shape;737;p9">
              <a:extLst>
                <a:ext uri="{FF2B5EF4-FFF2-40B4-BE49-F238E27FC236}">
                  <a16:creationId xmlns:a16="http://schemas.microsoft.com/office/drawing/2014/main" id="{745E212D-2D6D-C5A4-544D-F54A2DF47199}"/>
                </a:ext>
              </a:extLst>
            </p:cNvPr>
            <p:cNvSpPr/>
            <p:nvPr/>
          </p:nvSpPr>
          <p:spPr>
            <a:xfrm>
              <a:off x="276937" y="3822617"/>
              <a:ext cx="784528" cy="784528"/>
            </a:xfrm>
            <a:prstGeom prst="flowChartConnector">
              <a:avLst/>
            </a:prstGeom>
            <a:solidFill>
              <a:srgbClr val="674E43"/>
            </a:solidFill>
            <a:ln w="25400" cap="flat" cmpd="sng">
              <a:solidFill>
                <a:srgbClr val="674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738;p9">
              <a:extLst>
                <a:ext uri="{FF2B5EF4-FFF2-40B4-BE49-F238E27FC236}">
                  <a16:creationId xmlns:a16="http://schemas.microsoft.com/office/drawing/2014/main" id="{9CDCA498-021A-28C4-F2DF-0ED494F827CC}"/>
                </a:ext>
              </a:extLst>
            </p:cNvPr>
            <p:cNvGrpSpPr/>
            <p:nvPr/>
          </p:nvGrpSpPr>
          <p:grpSpPr>
            <a:xfrm>
              <a:off x="413480" y="3963617"/>
              <a:ext cx="522552" cy="502529"/>
              <a:chOff x="5223609" y="3731112"/>
              <a:chExt cx="371782" cy="274285"/>
            </a:xfrm>
          </p:grpSpPr>
          <p:sp>
            <p:nvSpPr>
              <p:cNvPr id="11" name="Google Shape;739;p9">
                <a:extLst>
                  <a:ext uri="{FF2B5EF4-FFF2-40B4-BE49-F238E27FC236}">
                    <a16:creationId xmlns:a16="http://schemas.microsoft.com/office/drawing/2014/main" id="{4E0391EF-34F2-F40A-AA58-94818620817F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0;p9">
                <a:extLst>
                  <a:ext uri="{FF2B5EF4-FFF2-40B4-BE49-F238E27FC236}">
                    <a16:creationId xmlns:a16="http://schemas.microsoft.com/office/drawing/2014/main" id="{51F9F997-42E1-4FF5-8B7C-48232D31BD9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700;p6">
            <a:extLst>
              <a:ext uri="{FF2B5EF4-FFF2-40B4-BE49-F238E27FC236}">
                <a16:creationId xmlns:a16="http://schemas.microsoft.com/office/drawing/2014/main" id="{B5B7D90D-B30B-168E-FEA6-12B72E474ADB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8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02;p14">
            <a:extLst>
              <a:ext uri="{FF2B5EF4-FFF2-40B4-BE49-F238E27FC236}">
                <a16:creationId xmlns:a16="http://schemas.microsoft.com/office/drawing/2014/main" id="{C55F7D4C-BCEE-BA0C-6AE0-A37A191023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9085" b="3994"/>
          <a:stretch/>
        </p:blipFill>
        <p:spPr>
          <a:xfrm>
            <a:off x="446050" y="2342615"/>
            <a:ext cx="6203733" cy="40442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03;p14">
            <a:extLst>
              <a:ext uri="{FF2B5EF4-FFF2-40B4-BE49-F238E27FC236}">
                <a16:creationId xmlns:a16="http://schemas.microsoft.com/office/drawing/2014/main" id="{D5A26965-F82E-9DF5-B0B8-F20223303444}"/>
              </a:ext>
            </a:extLst>
          </p:cNvPr>
          <p:cNvSpPr/>
          <p:nvPr/>
        </p:nvSpPr>
        <p:spPr>
          <a:xfrm>
            <a:off x="6883310" y="2357726"/>
            <a:ext cx="5018403" cy="38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Danh y Tuệ Tĩnh được coi là ông Tổ của ngành thuốc Nam. Tên của ông được dùng để đặt cho một bệnh việc lớn ở Hà Nội và nhiều đường phố ở các đô thị trong nước.</a:t>
            </a:r>
          </a:p>
        </p:txBody>
      </p:sp>
      <p:sp>
        <p:nvSpPr>
          <p:cNvPr id="14" name="Google Shape;700;p6">
            <a:extLst>
              <a:ext uri="{FF2B5EF4-FFF2-40B4-BE49-F238E27FC236}">
                <a16:creationId xmlns:a16="http://schemas.microsoft.com/office/drawing/2014/main" id="{0C436E69-CC65-421D-D609-3531816B0E81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9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73B210-3915-713F-6C44-CC7AA3C6108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DE20D03-6D87-F5D6-055E-83E8B84F1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00A335-5243-A59C-0154-7AC2B1EA7F7C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4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5;p16">
            <a:extLst>
              <a:ext uri="{FF2B5EF4-FFF2-40B4-BE49-F238E27FC236}">
                <a16:creationId xmlns:a16="http://schemas.microsoft.com/office/drawing/2014/main" id="{271628F5-E5F0-919D-82D0-FBCC7C732EE5}"/>
              </a:ext>
            </a:extLst>
          </p:cNvPr>
          <p:cNvSpPr/>
          <p:nvPr/>
        </p:nvSpPr>
        <p:spPr>
          <a:xfrm>
            <a:off x="1447088" y="3032455"/>
            <a:ext cx="9559564" cy="19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Bá Tĩnh được tin năm sau vua </a:t>
            </a: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mở khoa thi 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 sĩ. Cảm thấy nếu đỗ đạt cao, có uy tín thì con đường làm thuốc sẽ </a:t>
            </a: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dễ dàng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hơn, Bá Tĩnh </a:t>
            </a: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quyết định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đi thi. </a:t>
            </a: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Ngay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kì thi ấy, Bá Tĩnh có tên trên </a:t>
            </a:r>
            <a:r>
              <a:rPr lang="vi-VN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bảng vàng</a:t>
            </a:r>
            <a:r>
              <a:rPr lang="vi-VN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5" name="Google Shape;700;p6">
            <a:extLst>
              <a:ext uri="{FF2B5EF4-FFF2-40B4-BE49-F238E27FC236}">
                <a16:creationId xmlns:a16="http://schemas.microsoft.com/office/drawing/2014/main" id="{F54C1AF3-FD04-8670-8B8F-45AC50ABCD36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NÂNG CAO</a:t>
            </a:r>
          </a:p>
        </p:txBody>
      </p:sp>
      <p:sp>
        <p:nvSpPr>
          <p:cNvPr id="6" name="Google Shape;701;p6">
            <a:extLst>
              <a:ext uri="{FF2B5EF4-FFF2-40B4-BE49-F238E27FC236}">
                <a16:creationId xmlns:a16="http://schemas.microsoft.com/office/drawing/2014/main" id="{18590681-EEE9-7638-3FA9-B81F339214D5}"/>
              </a:ext>
            </a:extLst>
          </p:cNvPr>
          <p:cNvSpPr/>
          <p:nvPr/>
        </p:nvSpPr>
        <p:spPr>
          <a:xfrm>
            <a:off x="3999938" y="2260584"/>
            <a:ext cx="419212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>
                <a:solidFill>
                  <a:srgbClr val="720000"/>
                </a:solidFill>
                <a:latin typeface="UTM Avo" panose="02040603050506020204" pitchFamily="18" charset="0"/>
                <a:cs typeface="Arial"/>
                <a:sym typeface="Arial"/>
              </a:rPr>
              <a:t>Cách nhấn giọng </a:t>
            </a:r>
            <a:endParaRPr lang="vi-VN" sz="3200" b="1" kern="0" dirty="0">
              <a:solidFill>
                <a:srgbClr val="72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2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5;p16">
            <a:extLst>
              <a:ext uri="{FF2B5EF4-FFF2-40B4-BE49-F238E27FC236}">
                <a16:creationId xmlns:a16="http://schemas.microsoft.com/office/drawing/2014/main" id="{271628F5-E5F0-919D-82D0-FBCC7C732EE5}"/>
              </a:ext>
            </a:extLst>
          </p:cNvPr>
          <p:cNvSpPr/>
          <p:nvPr/>
        </p:nvSpPr>
        <p:spPr>
          <a:xfrm>
            <a:off x="1447088" y="3032455"/>
            <a:ext cx="9559564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Ngày các tân khoa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 ch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ầ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u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vua, nhà vua hỏi ông: (Giọng khoan thai, trang trọng) – Trẫm nghe nói khanh đã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dày công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thu góp được nhiều phương thuốc hay. Trẫm muốn cho khanh làm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 y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Ý khanh thế nào?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Giọng khoan thai, ân cần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</p:txBody>
      </p:sp>
      <p:sp>
        <p:nvSpPr>
          <p:cNvPr id="5" name="Google Shape;700;p6">
            <a:extLst>
              <a:ext uri="{FF2B5EF4-FFF2-40B4-BE49-F238E27FC236}">
                <a16:creationId xmlns:a16="http://schemas.microsoft.com/office/drawing/2014/main" id="{F54C1AF3-FD04-8670-8B8F-45AC50ABCD36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NÂNG CAO</a:t>
            </a:r>
          </a:p>
        </p:txBody>
      </p:sp>
      <p:sp>
        <p:nvSpPr>
          <p:cNvPr id="6" name="Google Shape;701;p6">
            <a:extLst>
              <a:ext uri="{FF2B5EF4-FFF2-40B4-BE49-F238E27FC236}">
                <a16:creationId xmlns:a16="http://schemas.microsoft.com/office/drawing/2014/main" id="{18590681-EEE9-7638-3FA9-B81F339214D5}"/>
              </a:ext>
            </a:extLst>
          </p:cNvPr>
          <p:cNvSpPr/>
          <p:nvPr/>
        </p:nvSpPr>
        <p:spPr>
          <a:xfrm>
            <a:off x="406398" y="2272803"/>
            <a:ext cx="113792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720000"/>
                </a:solidFill>
                <a:latin typeface="UTM Avo" panose="02040603050506020204" pitchFamily="18" charset="0"/>
                <a:cs typeface="Arial"/>
                <a:sym typeface="Arial"/>
              </a:rPr>
              <a:t>Cách thể hiện giọng đọc phù hợp với nội dung</a:t>
            </a:r>
          </a:p>
        </p:txBody>
      </p:sp>
    </p:spTree>
    <p:extLst>
      <p:ext uri="{BB962C8B-B14F-4D97-AF65-F5344CB8AC3E}">
        <p14:creationId xmlns:p14="http://schemas.microsoft.com/office/powerpoint/2010/main" val="27173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5;p16">
            <a:extLst>
              <a:ext uri="{FF2B5EF4-FFF2-40B4-BE49-F238E27FC236}">
                <a16:creationId xmlns:a16="http://schemas.microsoft.com/office/drawing/2014/main" id="{271628F5-E5F0-919D-82D0-FBCC7C732EE5}"/>
              </a:ext>
            </a:extLst>
          </p:cNvPr>
          <p:cNvSpPr/>
          <p:nvPr/>
        </p:nvSpPr>
        <p:spPr>
          <a:xfrm>
            <a:off x="1316216" y="3032454"/>
            <a:ext cx="9559564" cy="33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Muôn tâu Hoàng thượng – Bá Tĩnh đáp – được Hoàng thượng giao cho việc lớn, thần xin tạ ơn. Nhưng thần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tài hèn sức mọn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lại chuyên làm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thuốc Nam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e chỉ hợp trị bệnh cho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 thường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thôi. (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Giọng lễ độ, khiêm tốn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Đức vua không quở trách mà rất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hài lòng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Giọng vui vẻ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</a:p>
          <a:p>
            <a:pPr algn="just"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 Khanh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 lo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 thần dân của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trẫm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cũng là lo cho trẫm rồi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</a:t>
            </a:r>
            <a:r>
              <a:rPr lang="vi-VN" sz="24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Giọng khoan thai, vui vẻ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).</a:t>
            </a:r>
          </a:p>
        </p:txBody>
      </p:sp>
      <p:sp>
        <p:nvSpPr>
          <p:cNvPr id="5" name="Google Shape;700;p6">
            <a:extLst>
              <a:ext uri="{FF2B5EF4-FFF2-40B4-BE49-F238E27FC236}">
                <a16:creationId xmlns:a16="http://schemas.microsoft.com/office/drawing/2014/main" id="{F54C1AF3-FD04-8670-8B8F-45AC50ABCD36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NÂNG CAO</a:t>
            </a:r>
          </a:p>
        </p:txBody>
      </p:sp>
      <p:sp>
        <p:nvSpPr>
          <p:cNvPr id="6" name="Google Shape;701;p6">
            <a:extLst>
              <a:ext uri="{FF2B5EF4-FFF2-40B4-BE49-F238E27FC236}">
                <a16:creationId xmlns:a16="http://schemas.microsoft.com/office/drawing/2014/main" id="{18590681-EEE9-7638-3FA9-B81F339214D5}"/>
              </a:ext>
            </a:extLst>
          </p:cNvPr>
          <p:cNvSpPr/>
          <p:nvPr/>
        </p:nvSpPr>
        <p:spPr>
          <a:xfrm>
            <a:off x="406398" y="2272803"/>
            <a:ext cx="113792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720000"/>
                </a:solidFill>
                <a:latin typeface="UTM Avo" panose="02040603050506020204" pitchFamily="18" charset="0"/>
                <a:cs typeface="Arial"/>
                <a:sym typeface="Arial"/>
              </a:rPr>
              <a:t>Cách thể hiện giọng đọc phù hợp với nội dung</a:t>
            </a:r>
          </a:p>
        </p:txBody>
      </p:sp>
    </p:spTree>
    <p:extLst>
      <p:ext uri="{BB962C8B-B14F-4D97-AF65-F5344CB8AC3E}">
        <p14:creationId xmlns:p14="http://schemas.microsoft.com/office/powerpoint/2010/main" val="9952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205702-437E-F4CF-C58A-802FBF6842BD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31FABDF-64ED-C3B7-5B12-A6DFD46C6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4EBC0E-0303-844A-AB99-D0329CA1F17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0;p19">
            <a:extLst>
              <a:ext uri="{FF2B5EF4-FFF2-40B4-BE49-F238E27FC236}">
                <a16:creationId xmlns:a16="http://schemas.microsoft.com/office/drawing/2014/main" id="{963E1D08-B1D2-7654-BE73-07F05328978E}"/>
              </a:ext>
            </a:extLst>
          </p:cNvPr>
          <p:cNvSpPr/>
          <p:nvPr/>
        </p:nvSpPr>
        <p:spPr>
          <a:xfrm>
            <a:off x="1927333" y="2001356"/>
            <a:ext cx="8535758" cy="1388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186262" lvl="0" algn="ctr"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Ôn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kiến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endParaRPr lang="en-US" sz="2800" b="1" kern="0" dirty="0">
              <a:solidFill>
                <a:srgbClr val="310A0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Google Shape;891;p19">
            <a:extLst>
              <a:ext uri="{FF2B5EF4-FFF2-40B4-BE49-F238E27FC236}">
                <a16:creationId xmlns:a16="http://schemas.microsoft.com/office/drawing/2014/main" id="{6AEFD272-793B-FFCA-4400-875253CE0A46}"/>
              </a:ext>
            </a:extLst>
          </p:cNvPr>
          <p:cNvSpPr/>
          <p:nvPr/>
        </p:nvSpPr>
        <p:spPr>
          <a:xfrm>
            <a:off x="1927333" y="3484126"/>
            <a:ext cx="8535758" cy="1881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BABA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Chuẩn bị bài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</a:pPr>
            <a:r>
              <a:rPr lang="vi-VN" sz="2800" i="1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Bài viết 3: Luyện tập viết thư thăm hỏi </a:t>
            </a:r>
          </a:p>
        </p:txBody>
      </p:sp>
      <p:grpSp>
        <p:nvGrpSpPr>
          <p:cNvPr id="21" name="Google Shape;432;p32">
            <a:extLst>
              <a:ext uri="{FF2B5EF4-FFF2-40B4-BE49-F238E27FC236}">
                <a16:creationId xmlns:a16="http://schemas.microsoft.com/office/drawing/2014/main" id="{F72E14E0-03E8-0B5A-FF70-E6BDAEF0EE8F}"/>
              </a:ext>
            </a:extLst>
          </p:cNvPr>
          <p:cNvGrpSpPr/>
          <p:nvPr/>
        </p:nvGrpSpPr>
        <p:grpSpPr>
          <a:xfrm flipH="1">
            <a:off x="0" y="3952993"/>
            <a:ext cx="3236676" cy="1736256"/>
            <a:chOff x="-2481107" y="-3202234"/>
            <a:chExt cx="2154738" cy="1155871"/>
          </a:xfrm>
        </p:grpSpPr>
        <p:sp>
          <p:nvSpPr>
            <p:cNvPr id="22" name="Google Shape;433;p32">
              <a:extLst>
                <a:ext uri="{FF2B5EF4-FFF2-40B4-BE49-F238E27FC236}">
                  <a16:creationId xmlns:a16="http://schemas.microsoft.com/office/drawing/2014/main" id="{DE985D1D-7D0B-02D2-09B1-F720255276FD}"/>
                </a:ext>
              </a:extLst>
            </p:cNvPr>
            <p:cNvSpPr/>
            <p:nvPr/>
          </p:nvSpPr>
          <p:spPr>
            <a:xfrm>
              <a:off x="-2481107" y="-2596304"/>
              <a:ext cx="1885838" cy="433786"/>
            </a:xfrm>
            <a:custGeom>
              <a:avLst/>
              <a:gdLst/>
              <a:ahLst/>
              <a:cxnLst/>
              <a:rect l="l" t="t" r="r" b="b"/>
              <a:pathLst>
                <a:path w="50082" h="11520" extrusionOk="0">
                  <a:moveTo>
                    <a:pt x="33379" y="0"/>
                  </a:moveTo>
                  <a:cubicBezTo>
                    <a:pt x="32236" y="1492"/>
                    <a:pt x="30905" y="2832"/>
                    <a:pt x="29420" y="3985"/>
                  </a:cubicBezTo>
                  <a:cubicBezTo>
                    <a:pt x="28351" y="4814"/>
                    <a:pt x="27137" y="5638"/>
                    <a:pt x="26413" y="6735"/>
                  </a:cubicBezTo>
                  <a:cubicBezTo>
                    <a:pt x="26060" y="7271"/>
                    <a:pt x="26730" y="8271"/>
                    <a:pt x="26535" y="8271"/>
                  </a:cubicBezTo>
                  <a:cubicBezTo>
                    <a:pt x="26440" y="8271"/>
                    <a:pt x="26134" y="8029"/>
                    <a:pt x="25394" y="7369"/>
                  </a:cubicBezTo>
                  <a:cubicBezTo>
                    <a:pt x="25214" y="7207"/>
                    <a:pt x="23793" y="6509"/>
                    <a:pt x="23672" y="6300"/>
                  </a:cubicBezTo>
                  <a:cubicBezTo>
                    <a:pt x="23437" y="5894"/>
                    <a:pt x="23129" y="5364"/>
                    <a:pt x="22705" y="5364"/>
                  </a:cubicBezTo>
                  <a:cubicBezTo>
                    <a:pt x="22633" y="5364"/>
                    <a:pt x="22557" y="5379"/>
                    <a:pt x="22478" y="5413"/>
                  </a:cubicBezTo>
                  <a:cubicBezTo>
                    <a:pt x="22363" y="5463"/>
                    <a:pt x="22267" y="5546"/>
                    <a:pt x="22188" y="5642"/>
                  </a:cubicBezTo>
                  <a:lnTo>
                    <a:pt x="21232" y="6810"/>
                  </a:lnTo>
                  <a:cubicBezTo>
                    <a:pt x="21090" y="6983"/>
                    <a:pt x="20936" y="7165"/>
                    <a:pt x="20685" y="7165"/>
                  </a:cubicBezTo>
                  <a:cubicBezTo>
                    <a:pt x="20603" y="7165"/>
                    <a:pt x="20510" y="7146"/>
                    <a:pt x="20405" y="7100"/>
                  </a:cubicBezTo>
                  <a:cubicBezTo>
                    <a:pt x="20240" y="7029"/>
                    <a:pt x="20101" y="6910"/>
                    <a:pt x="19992" y="6766"/>
                  </a:cubicBezTo>
                  <a:lnTo>
                    <a:pt x="17406" y="3348"/>
                  </a:lnTo>
                  <a:cubicBezTo>
                    <a:pt x="17147" y="3004"/>
                    <a:pt x="16804" y="2625"/>
                    <a:pt x="16392" y="2625"/>
                  </a:cubicBezTo>
                  <a:cubicBezTo>
                    <a:pt x="16356" y="2625"/>
                    <a:pt x="16320" y="2628"/>
                    <a:pt x="16283" y="2634"/>
                  </a:cubicBezTo>
                  <a:cubicBezTo>
                    <a:pt x="16123" y="2659"/>
                    <a:pt x="15979" y="2742"/>
                    <a:pt x="15841" y="2824"/>
                  </a:cubicBezTo>
                  <a:cubicBezTo>
                    <a:pt x="14434" y="3657"/>
                    <a:pt x="13049" y="4528"/>
                    <a:pt x="11687" y="5432"/>
                  </a:cubicBezTo>
                  <a:cubicBezTo>
                    <a:pt x="11652" y="5451"/>
                    <a:pt x="11619" y="5460"/>
                    <a:pt x="11586" y="5460"/>
                  </a:cubicBezTo>
                  <a:cubicBezTo>
                    <a:pt x="11400" y="5460"/>
                    <a:pt x="11249" y="5178"/>
                    <a:pt x="11007" y="5178"/>
                  </a:cubicBezTo>
                  <a:cubicBezTo>
                    <a:pt x="10963" y="5178"/>
                    <a:pt x="10916" y="5187"/>
                    <a:pt x="10865" y="5209"/>
                  </a:cubicBezTo>
                  <a:cubicBezTo>
                    <a:pt x="10643" y="5367"/>
                    <a:pt x="10573" y="5773"/>
                    <a:pt x="10282" y="5927"/>
                  </a:cubicBezTo>
                  <a:lnTo>
                    <a:pt x="8395" y="6922"/>
                  </a:lnTo>
                  <a:cubicBezTo>
                    <a:pt x="7655" y="7312"/>
                    <a:pt x="6792" y="7700"/>
                    <a:pt x="5990" y="7700"/>
                  </a:cubicBezTo>
                  <a:cubicBezTo>
                    <a:pt x="5613" y="7700"/>
                    <a:pt x="5249" y="7615"/>
                    <a:pt x="4918" y="7403"/>
                  </a:cubicBezTo>
                  <a:cubicBezTo>
                    <a:pt x="4694" y="7262"/>
                    <a:pt x="4458" y="7060"/>
                    <a:pt x="4211" y="7060"/>
                  </a:cubicBezTo>
                  <a:cubicBezTo>
                    <a:pt x="4164" y="7060"/>
                    <a:pt x="4117" y="7067"/>
                    <a:pt x="4070" y="7083"/>
                  </a:cubicBezTo>
                  <a:cubicBezTo>
                    <a:pt x="3913" y="7138"/>
                    <a:pt x="3806" y="7278"/>
                    <a:pt x="3706" y="7410"/>
                  </a:cubicBezTo>
                  <a:cubicBezTo>
                    <a:pt x="3094" y="8196"/>
                    <a:pt x="2340" y="8860"/>
                    <a:pt x="1481" y="9367"/>
                  </a:cubicBezTo>
                  <a:cubicBezTo>
                    <a:pt x="1014" y="9644"/>
                    <a:pt x="605" y="9954"/>
                    <a:pt x="171" y="10283"/>
                  </a:cubicBezTo>
                  <a:cubicBezTo>
                    <a:pt x="20" y="10399"/>
                    <a:pt x="1" y="10469"/>
                    <a:pt x="102" y="10469"/>
                  </a:cubicBezTo>
                  <a:cubicBezTo>
                    <a:pt x="136" y="10469"/>
                    <a:pt x="186" y="10461"/>
                    <a:pt x="249" y="10443"/>
                  </a:cubicBezTo>
                  <a:cubicBezTo>
                    <a:pt x="1319" y="10141"/>
                    <a:pt x="2478" y="9350"/>
                    <a:pt x="3301" y="8739"/>
                  </a:cubicBezTo>
                  <a:cubicBezTo>
                    <a:pt x="3892" y="8301"/>
                    <a:pt x="4571" y="7783"/>
                    <a:pt x="5264" y="7783"/>
                  </a:cubicBezTo>
                  <a:cubicBezTo>
                    <a:pt x="5407" y="7783"/>
                    <a:pt x="5551" y="7806"/>
                    <a:pt x="5695" y="7855"/>
                  </a:cubicBezTo>
                  <a:cubicBezTo>
                    <a:pt x="5947" y="7941"/>
                    <a:pt x="6163" y="8245"/>
                    <a:pt x="6412" y="8245"/>
                  </a:cubicBezTo>
                  <a:cubicBezTo>
                    <a:pt x="6439" y="8245"/>
                    <a:pt x="6466" y="8241"/>
                    <a:pt x="6494" y="8234"/>
                  </a:cubicBezTo>
                  <a:cubicBezTo>
                    <a:pt x="7753" y="7879"/>
                    <a:pt x="6970" y="7916"/>
                    <a:pt x="7247" y="7806"/>
                  </a:cubicBezTo>
                  <a:cubicBezTo>
                    <a:pt x="8142" y="7451"/>
                    <a:pt x="9038" y="6664"/>
                    <a:pt x="10068" y="6427"/>
                  </a:cubicBezTo>
                  <a:cubicBezTo>
                    <a:pt x="10233" y="6390"/>
                    <a:pt x="10402" y="6377"/>
                    <a:pt x="10574" y="6377"/>
                  </a:cubicBezTo>
                  <a:cubicBezTo>
                    <a:pt x="10955" y="6377"/>
                    <a:pt x="11346" y="6440"/>
                    <a:pt x="11717" y="6440"/>
                  </a:cubicBezTo>
                  <a:cubicBezTo>
                    <a:pt x="12047" y="6440"/>
                    <a:pt x="12360" y="6390"/>
                    <a:pt x="12633" y="6201"/>
                  </a:cubicBezTo>
                  <a:cubicBezTo>
                    <a:pt x="12905" y="6014"/>
                    <a:pt x="13083" y="5714"/>
                    <a:pt x="13344" y="5509"/>
                  </a:cubicBezTo>
                  <a:cubicBezTo>
                    <a:pt x="13604" y="5306"/>
                    <a:pt x="13924" y="5218"/>
                    <a:pt x="14253" y="5218"/>
                  </a:cubicBezTo>
                  <a:cubicBezTo>
                    <a:pt x="14619" y="5218"/>
                    <a:pt x="14997" y="5327"/>
                    <a:pt x="15316" y="5509"/>
                  </a:cubicBezTo>
                  <a:cubicBezTo>
                    <a:pt x="15923" y="5855"/>
                    <a:pt x="16373" y="6412"/>
                    <a:pt x="16838" y="6932"/>
                  </a:cubicBezTo>
                  <a:cubicBezTo>
                    <a:pt x="17558" y="7737"/>
                    <a:pt x="18437" y="8528"/>
                    <a:pt x="19515" y="8613"/>
                  </a:cubicBezTo>
                  <a:cubicBezTo>
                    <a:pt x="19598" y="8620"/>
                    <a:pt x="19682" y="8622"/>
                    <a:pt x="19766" y="8622"/>
                  </a:cubicBezTo>
                  <a:cubicBezTo>
                    <a:pt x="19936" y="8622"/>
                    <a:pt x="20106" y="8613"/>
                    <a:pt x="20275" y="8613"/>
                  </a:cubicBezTo>
                  <a:cubicBezTo>
                    <a:pt x="20460" y="8613"/>
                    <a:pt x="20643" y="8624"/>
                    <a:pt x="20822" y="8669"/>
                  </a:cubicBezTo>
                  <a:cubicBezTo>
                    <a:pt x="21352" y="8801"/>
                    <a:pt x="21790" y="9221"/>
                    <a:pt x="22333" y="9287"/>
                  </a:cubicBezTo>
                  <a:cubicBezTo>
                    <a:pt x="22358" y="9290"/>
                    <a:pt x="22382" y="9292"/>
                    <a:pt x="22407" y="9292"/>
                  </a:cubicBezTo>
                  <a:cubicBezTo>
                    <a:pt x="22830" y="9292"/>
                    <a:pt x="23261" y="8858"/>
                    <a:pt x="23190" y="8519"/>
                  </a:cubicBezTo>
                  <a:cubicBezTo>
                    <a:pt x="23151" y="8337"/>
                    <a:pt x="23270" y="8149"/>
                    <a:pt x="23448" y="8091"/>
                  </a:cubicBezTo>
                  <a:cubicBezTo>
                    <a:pt x="23691" y="8010"/>
                    <a:pt x="23086" y="7196"/>
                    <a:pt x="23302" y="7196"/>
                  </a:cubicBezTo>
                  <a:cubicBezTo>
                    <a:pt x="23308" y="7196"/>
                    <a:pt x="23316" y="7197"/>
                    <a:pt x="23324" y="7199"/>
                  </a:cubicBezTo>
                  <a:cubicBezTo>
                    <a:pt x="23906" y="7313"/>
                    <a:pt x="25433" y="8536"/>
                    <a:pt x="25922" y="8897"/>
                  </a:cubicBezTo>
                  <a:cubicBezTo>
                    <a:pt x="27051" y="9728"/>
                    <a:pt x="28031" y="10816"/>
                    <a:pt x="29309" y="11391"/>
                  </a:cubicBezTo>
                  <a:cubicBezTo>
                    <a:pt x="29510" y="11481"/>
                    <a:pt x="29631" y="11519"/>
                    <a:pt x="29692" y="11519"/>
                  </a:cubicBezTo>
                  <a:cubicBezTo>
                    <a:pt x="29980" y="11519"/>
                    <a:pt x="28949" y="10665"/>
                    <a:pt x="28783" y="10368"/>
                  </a:cubicBezTo>
                  <a:cubicBezTo>
                    <a:pt x="28538" y="9927"/>
                    <a:pt x="28255" y="9501"/>
                    <a:pt x="27942" y="9253"/>
                  </a:cubicBezTo>
                  <a:cubicBezTo>
                    <a:pt x="27473" y="8882"/>
                    <a:pt x="27555" y="8612"/>
                    <a:pt x="28092" y="8346"/>
                  </a:cubicBezTo>
                  <a:cubicBezTo>
                    <a:pt x="28234" y="7651"/>
                    <a:pt x="26879" y="7320"/>
                    <a:pt x="27450" y="6417"/>
                  </a:cubicBezTo>
                  <a:cubicBezTo>
                    <a:pt x="27533" y="6285"/>
                    <a:pt x="27644" y="6172"/>
                    <a:pt x="27767" y="6076"/>
                  </a:cubicBezTo>
                  <a:lnTo>
                    <a:pt x="32075" y="2702"/>
                  </a:lnTo>
                  <a:lnTo>
                    <a:pt x="32877" y="2075"/>
                  </a:lnTo>
                  <a:cubicBezTo>
                    <a:pt x="32963" y="2007"/>
                    <a:pt x="33054" y="1937"/>
                    <a:pt x="33162" y="1917"/>
                  </a:cubicBezTo>
                  <a:cubicBezTo>
                    <a:pt x="33183" y="1914"/>
                    <a:pt x="33203" y="1912"/>
                    <a:pt x="33224" y="1912"/>
                  </a:cubicBezTo>
                  <a:cubicBezTo>
                    <a:pt x="33419" y="1912"/>
                    <a:pt x="33592" y="2073"/>
                    <a:pt x="33731" y="2222"/>
                  </a:cubicBezTo>
                  <a:cubicBezTo>
                    <a:pt x="35618" y="4246"/>
                    <a:pt x="37505" y="6272"/>
                    <a:pt x="39392" y="8297"/>
                  </a:cubicBezTo>
                  <a:cubicBezTo>
                    <a:pt x="39267" y="8209"/>
                    <a:pt x="39127" y="8171"/>
                    <a:pt x="38982" y="8171"/>
                  </a:cubicBezTo>
                  <a:cubicBezTo>
                    <a:pt x="38646" y="8171"/>
                    <a:pt x="38286" y="8374"/>
                    <a:pt x="38035" y="8624"/>
                  </a:cubicBezTo>
                  <a:cubicBezTo>
                    <a:pt x="37678" y="8983"/>
                    <a:pt x="37396" y="9447"/>
                    <a:pt x="36936" y="9658"/>
                  </a:cubicBezTo>
                  <a:cubicBezTo>
                    <a:pt x="36613" y="9807"/>
                    <a:pt x="36218" y="9820"/>
                    <a:pt x="35959" y="10064"/>
                  </a:cubicBezTo>
                  <a:cubicBezTo>
                    <a:pt x="35721" y="10288"/>
                    <a:pt x="35831" y="10811"/>
                    <a:pt x="36111" y="10811"/>
                  </a:cubicBezTo>
                  <a:cubicBezTo>
                    <a:pt x="36136" y="10811"/>
                    <a:pt x="36163" y="10806"/>
                    <a:pt x="36191" y="10797"/>
                  </a:cubicBezTo>
                  <a:cubicBezTo>
                    <a:pt x="37129" y="10009"/>
                    <a:pt x="38353" y="9573"/>
                    <a:pt x="39577" y="9573"/>
                  </a:cubicBezTo>
                  <a:cubicBezTo>
                    <a:pt x="39822" y="9573"/>
                    <a:pt x="40067" y="9590"/>
                    <a:pt x="40310" y="9626"/>
                  </a:cubicBezTo>
                  <a:cubicBezTo>
                    <a:pt x="40627" y="9673"/>
                    <a:pt x="40951" y="9748"/>
                    <a:pt x="41268" y="9748"/>
                  </a:cubicBezTo>
                  <a:cubicBezTo>
                    <a:pt x="41421" y="9748"/>
                    <a:pt x="41572" y="9731"/>
                    <a:pt x="41720" y="9684"/>
                  </a:cubicBezTo>
                  <a:cubicBezTo>
                    <a:pt x="42354" y="9481"/>
                    <a:pt x="42698" y="8822"/>
                    <a:pt x="43106" y="8298"/>
                  </a:cubicBezTo>
                  <a:cubicBezTo>
                    <a:pt x="43395" y="7927"/>
                    <a:pt x="43590" y="7318"/>
                    <a:pt x="44059" y="7318"/>
                  </a:cubicBezTo>
                  <a:cubicBezTo>
                    <a:pt x="44254" y="7318"/>
                    <a:pt x="44496" y="7423"/>
                    <a:pt x="44811" y="7695"/>
                  </a:cubicBezTo>
                  <a:cubicBezTo>
                    <a:pt x="45020" y="7808"/>
                    <a:pt x="45150" y="7858"/>
                    <a:pt x="45222" y="7858"/>
                  </a:cubicBezTo>
                  <a:cubicBezTo>
                    <a:pt x="45611" y="7858"/>
                    <a:pt x="44278" y="6406"/>
                    <a:pt x="44423" y="5857"/>
                  </a:cubicBezTo>
                  <a:cubicBezTo>
                    <a:pt x="44506" y="5545"/>
                    <a:pt x="44706" y="5267"/>
                    <a:pt x="44996" y="5123"/>
                  </a:cubicBezTo>
                  <a:cubicBezTo>
                    <a:pt x="45144" y="5049"/>
                    <a:pt x="45292" y="5018"/>
                    <a:pt x="45438" y="5018"/>
                  </a:cubicBezTo>
                  <a:cubicBezTo>
                    <a:pt x="45878" y="5018"/>
                    <a:pt x="46302" y="5302"/>
                    <a:pt x="46669" y="5574"/>
                  </a:cubicBezTo>
                  <a:lnTo>
                    <a:pt x="50082" y="8097"/>
                  </a:lnTo>
                  <a:cubicBezTo>
                    <a:pt x="48740" y="6388"/>
                    <a:pt x="47028" y="5007"/>
                    <a:pt x="45073" y="4059"/>
                  </a:cubicBezTo>
                  <a:cubicBezTo>
                    <a:pt x="44926" y="3989"/>
                    <a:pt x="44770" y="3918"/>
                    <a:pt x="44607" y="3918"/>
                  </a:cubicBezTo>
                  <a:cubicBezTo>
                    <a:pt x="44592" y="3918"/>
                    <a:pt x="44576" y="3918"/>
                    <a:pt x="44561" y="3920"/>
                  </a:cubicBezTo>
                  <a:cubicBezTo>
                    <a:pt x="44193" y="3950"/>
                    <a:pt x="43976" y="4329"/>
                    <a:pt x="43768" y="4635"/>
                  </a:cubicBezTo>
                  <a:cubicBezTo>
                    <a:pt x="43641" y="4821"/>
                    <a:pt x="43443" y="5004"/>
                    <a:pt x="43238" y="5070"/>
                  </a:cubicBezTo>
                  <a:cubicBezTo>
                    <a:pt x="42995" y="5150"/>
                    <a:pt x="42798" y="5326"/>
                    <a:pt x="42723" y="5570"/>
                  </a:cubicBezTo>
                  <a:cubicBezTo>
                    <a:pt x="42510" y="6262"/>
                    <a:pt x="42111" y="6925"/>
                    <a:pt x="41465" y="6925"/>
                  </a:cubicBezTo>
                  <a:cubicBezTo>
                    <a:pt x="41367" y="6925"/>
                    <a:pt x="41263" y="6909"/>
                    <a:pt x="41153" y="6876"/>
                  </a:cubicBezTo>
                  <a:cubicBezTo>
                    <a:pt x="41048" y="6843"/>
                    <a:pt x="40949" y="6798"/>
                    <a:pt x="40855" y="6741"/>
                  </a:cubicBezTo>
                  <a:cubicBezTo>
                    <a:pt x="39234" y="5799"/>
                    <a:pt x="37888" y="4468"/>
                    <a:pt x="36557" y="3150"/>
                  </a:cubicBezTo>
                  <a:lnTo>
                    <a:pt x="33379" y="0"/>
                  </a:lnTo>
                  <a:close/>
                </a:path>
              </a:pathLst>
            </a:custGeom>
            <a:solidFill>
              <a:srgbClr val="A88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4;p32">
              <a:extLst>
                <a:ext uri="{FF2B5EF4-FFF2-40B4-BE49-F238E27FC236}">
                  <a16:creationId xmlns:a16="http://schemas.microsoft.com/office/drawing/2014/main" id="{674D5C5B-5DBF-5D44-96F0-ED7F9631BBFB}"/>
                </a:ext>
              </a:extLst>
            </p:cNvPr>
            <p:cNvSpPr/>
            <p:nvPr/>
          </p:nvSpPr>
          <p:spPr>
            <a:xfrm>
              <a:off x="-2463899" y="-2412363"/>
              <a:ext cx="579736" cy="220395"/>
            </a:xfrm>
            <a:custGeom>
              <a:avLst/>
              <a:gdLst/>
              <a:ahLst/>
              <a:cxnLst/>
              <a:rect l="l" t="t" r="r" b="b"/>
              <a:pathLst>
                <a:path w="15396" h="5853" extrusionOk="0">
                  <a:moveTo>
                    <a:pt x="14158" y="1"/>
                  </a:moveTo>
                  <a:cubicBezTo>
                    <a:pt x="13922" y="1"/>
                    <a:pt x="13684" y="27"/>
                    <a:pt x="13451" y="81"/>
                  </a:cubicBezTo>
                  <a:cubicBezTo>
                    <a:pt x="12360" y="331"/>
                    <a:pt x="11447" y="1142"/>
                    <a:pt x="10341" y="1317"/>
                  </a:cubicBezTo>
                  <a:cubicBezTo>
                    <a:pt x="10025" y="1367"/>
                    <a:pt x="9702" y="1364"/>
                    <a:pt x="9390" y="1432"/>
                  </a:cubicBezTo>
                  <a:cubicBezTo>
                    <a:pt x="8701" y="1584"/>
                    <a:pt x="8142" y="2071"/>
                    <a:pt x="7513" y="2390"/>
                  </a:cubicBezTo>
                  <a:cubicBezTo>
                    <a:pt x="7018" y="2639"/>
                    <a:pt x="6477" y="2785"/>
                    <a:pt x="5923" y="2818"/>
                  </a:cubicBezTo>
                  <a:cubicBezTo>
                    <a:pt x="5877" y="2821"/>
                    <a:pt x="5830" y="2823"/>
                    <a:pt x="5784" y="2823"/>
                  </a:cubicBezTo>
                  <a:cubicBezTo>
                    <a:pt x="5379" y="2823"/>
                    <a:pt x="4979" y="2722"/>
                    <a:pt x="4578" y="2722"/>
                  </a:cubicBezTo>
                  <a:cubicBezTo>
                    <a:pt x="4521" y="2722"/>
                    <a:pt x="4464" y="2724"/>
                    <a:pt x="4407" y="2729"/>
                  </a:cubicBezTo>
                  <a:cubicBezTo>
                    <a:pt x="4053" y="2756"/>
                    <a:pt x="3793" y="2937"/>
                    <a:pt x="3517" y="3143"/>
                  </a:cubicBezTo>
                  <a:cubicBezTo>
                    <a:pt x="3047" y="3492"/>
                    <a:pt x="2568" y="3829"/>
                    <a:pt x="2091" y="4169"/>
                  </a:cubicBezTo>
                  <a:lnTo>
                    <a:pt x="1110" y="4866"/>
                  </a:lnTo>
                  <a:lnTo>
                    <a:pt x="305" y="5438"/>
                  </a:lnTo>
                  <a:cubicBezTo>
                    <a:pt x="178" y="5529"/>
                    <a:pt x="43" y="5631"/>
                    <a:pt x="1" y="5781"/>
                  </a:cubicBezTo>
                  <a:cubicBezTo>
                    <a:pt x="77" y="5828"/>
                    <a:pt x="165" y="5852"/>
                    <a:pt x="254" y="5852"/>
                  </a:cubicBezTo>
                  <a:cubicBezTo>
                    <a:pt x="280" y="5852"/>
                    <a:pt x="306" y="5850"/>
                    <a:pt x="332" y="5846"/>
                  </a:cubicBezTo>
                  <a:cubicBezTo>
                    <a:pt x="551" y="5343"/>
                    <a:pt x="1182" y="5212"/>
                    <a:pt x="1693" y="5016"/>
                  </a:cubicBezTo>
                  <a:cubicBezTo>
                    <a:pt x="2504" y="4705"/>
                    <a:pt x="3170" y="4096"/>
                    <a:pt x="3971" y="3765"/>
                  </a:cubicBezTo>
                  <a:lnTo>
                    <a:pt x="4163" y="3960"/>
                  </a:lnTo>
                  <a:cubicBezTo>
                    <a:pt x="4078" y="4078"/>
                    <a:pt x="3971" y="4180"/>
                    <a:pt x="3851" y="4261"/>
                  </a:cubicBezTo>
                  <a:cubicBezTo>
                    <a:pt x="4017" y="4295"/>
                    <a:pt x="4072" y="4526"/>
                    <a:pt x="3994" y="4678"/>
                  </a:cubicBezTo>
                  <a:cubicBezTo>
                    <a:pt x="3914" y="4829"/>
                    <a:pt x="3757" y="4917"/>
                    <a:pt x="3611" y="5005"/>
                  </a:cubicBezTo>
                  <a:cubicBezTo>
                    <a:pt x="3463" y="5091"/>
                    <a:pt x="3312" y="5197"/>
                    <a:pt x="3261" y="5360"/>
                  </a:cubicBezTo>
                  <a:cubicBezTo>
                    <a:pt x="3334" y="5407"/>
                    <a:pt x="3414" y="5427"/>
                    <a:pt x="3496" y="5427"/>
                  </a:cubicBezTo>
                  <a:cubicBezTo>
                    <a:pt x="3716" y="5427"/>
                    <a:pt x="3950" y="5282"/>
                    <a:pt x="4109" y="5111"/>
                  </a:cubicBezTo>
                  <a:cubicBezTo>
                    <a:pt x="4328" y="4875"/>
                    <a:pt x="4507" y="4578"/>
                    <a:pt x="4806" y="4462"/>
                  </a:cubicBezTo>
                  <a:cubicBezTo>
                    <a:pt x="4905" y="4424"/>
                    <a:pt x="5006" y="4409"/>
                    <a:pt x="5109" y="4409"/>
                  </a:cubicBezTo>
                  <a:cubicBezTo>
                    <a:pt x="5362" y="4409"/>
                    <a:pt x="5625" y="4498"/>
                    <a:pt x="5880" y="4546"/>
                  </a:cubicBezTo>
                  <a:cubicBezTo>
                    <a:pt x="6035" y="4576"/>
                    <a:pt x="6191" y="4591"/>
                    <a:pt x="6348" y="4591"/>
                  </a:cubicBezTo>
                  <a:cubicBezTo>
                    <a:pt x="6444" y="4591"/>
                    <a:pt x="6540" y="4585"/>
                    <a:pt x="6635" y="4574"/>
                  </a:cubicBezTo>
                  <a:cubicBezTo>
                    <a:pt x="6700" y="4566"/>
                    <a:pt x="6769" y="4554"/>
                    <a:pt x="6817" y="4511"/>
                  </a:cubicBezTo>
                  <a:cubicBezTo>
                    <a:pt x="6927" y="4413"/>
                    <a:pt x="6877" y="4239"/>
                    <a:pt x="6882" y="4092"/>
                  </a:cubicBezTo>
                  <a:cubicBezTo>
                    <a:pt x="6888" y="3870"/>
                    <a:pt x="7045" y="3677"/>
                    <a:pt x="7225" y="3546"/>
                  </a:cubicBezTo>
                  <a:cubicBezTo>
                    <a:pt x="7404" y="3415"/>
                    <a:pt x="7612" y="3324"/>
                    <a:pt x="7790" y="3191"/>
                  </a:cubicBezTo>
                  <a:cubicBezTo>
                    <a:pt x="8249" y="2853"/>
                    <a:pt x="8555" y="2228"/>
                    <a:pt x="9122" y="2177"/>
                  </a:cubicBezTo>
                  <a:cubicBezTo>
                    <a:pt x="9148" y="2175"/>
                    <a:pt x="9174" y="2174"/>
                    <a:pt x="9200" y="2174"/>
                  </a:cubicBezTo>
                  <a:cubicBezTo>
                    <a:pt x="9398" y="2174"/>
                    <a:pt x="9605" y="2231"/>
                    <a:pt x="9796" y="2231"/>
                  </a:cubicBezTo>
                  <a:cubicBezTo>
                    <a:pt x="9910" y="2231"/>
                    <a:pt x="10019" y="2211"/>
                    <a:pt x="10115" y="2145"/>
                  </a:cubicBezTo>
                  <a:lnTo>
                    <a:pt x="10115" y="2145"/>
                  </a:lnTo>
                  <a:cubicBezTo>
                    <a:pt x="9993" y="2358"/>
                    <a:pt x="10582" y="2440"/>
                    <a:pt x="10508" y="2673"/>
                  </a:cubicBezTo>
                  <a:cubicBezTo>
                    <a:pt x="10495" y="2713"/>
                    <a:pt x="10464" y="2742"/>
                    <a:pt x="10433" y="2771"/>
                  </a:cubicBezTo>
                  <a:cubicBezTo>
                    <a:pt x="10021" y="3148"/>
                    <a:pt x="9572" y="3481"/>
                    <a:pt x="9092" y="3767"/>
                  </a:cubicBezTo>
                  <a:cubicBezTo>
                    <a:pt x="9017" y="3811"/>
                    <a:pt x="8938" y="3859"/>
                    <a:pt x="8900" y="3937"/>
                  </a:cubicBezTo>
                  <a:cubicBezTo>
                    <a:pt x="8813" y="4110"/>
                    <a:pt x="9003" y="4319"/>
                    <a:pt x="9197" y="4319"/>
                  </a:cubicBezTo>
                  <a:cubicBezTo>
                    <a:pt x="9200" y="4319"/>
                    <a:pt x="9204" y="4318"/>
                    <a:pt x="9208" y="4318"/>
                  </a:cubicBezTo>
                  <a:cubicBezTo>
                    <a:pt x="9405" y="4311"/>
                    <a:pt x="9567" y="4159"/>
                    <a:pt x="9682" y="3998"/>
                  </a:cubicBezTo>
                  <a:cubicBezTo>
                    <a:pt x="9779" y="3863"/>
                    <a:pt x="9862" y="3713"/>
                    <a:pt x="9991" y="3608"/>
                  </a:cubicBezTo>
                  <a:cubicBezTo>
                    <a:pt x="10091" y="3528"/>
                    <a:pt x="10211" y="3479"/>
                    <a:pt x="10331" y="3433"/>
                  </a:cubicBezTo>
                  <a:lnTo>
                    <a:pt x="11201" y="3088"/>
                  </a:lnTo>
                  <a:cubicBezTo>
                    <a:pt x="11348" y="3030"/>
                    <a:pt x="11496" y="2971"/>
                    <a:pt x="11626" y="2880"/>
                  </a:cubicBezTo>
                  <a:cubicBezTo>
                    <a:pt x="11782" y="2773"/>
                    <a:pt x="11905" y="2625"/>
                    <a:pt x="12033" y="2485"/>
                  </a:cubicBezTo>
                  <a:cubicBezTo>
                    <a:pt x="12607" y="1870"/>
                    <a:pt x="13331" y="1414"/>
                    <a:pt x="14133" y="1165"/>
                  </a:cubicBezTo>
                  <a:lnTo>
                    <a:pt x="14133" y="1165"/>
                  </a:lnTo>
                  <a:cubicBezTo>
                    <a:pt x="14117" y="1366"/>
                    <a:pt x="14015" y="1550"/>
                    <a:pt x="13853" y="1672"/>
                  </a:cubicBezTo>
                  <a:cubicBezTo>
                    <a:pt x="13867" y="1673"/>
                    <a:pt x="13881" y="1674"/>
                    <a:pt x="13895" y="1674"/>
                  </a:cubicBezTo>
                  <a:cubicBezTo>
                    <a:pt x="14126" y="1674"/>
                    <a:pt x="14321" y="1489"/>
                    <a:pt x="14484" y="1318"/>
                  </a:cubicBezTo>
                  <a:lnTo>
                    <a:pt x="15320" y="438"/>
                  </a:lnTo>
                  <a:cubicBezTo>
                    <a:pt x="15356" y="400"/>
                    <a:pt x="15395" y="352"/>
                    <a:pt x="15384" y="300"/>
                  </a:cubicBezTo>
                  <a:cubicBezTo>
                    <a:pt x="15374" y="248"/>
                    <a:pt x="15317" y="219"/>
                    <a:pt x="15267" y="200"/>
                  </a:cubicBezTo>
                  <a:cubicBezTo>
                    <a:pt x="14911" y="68"/>
                    <a:pt x="14535" y="1"/>
                    <a:pt x="14158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5;p32">
              <a:extLst>
                <a:ext uri="{FF2B5EF4-FFF2-40B4-BE49-F238E27FC236}">
                  <a16:creationId xmlns:a16="http://schemas.microsoft.com/office/drawing/2014/main" id="{E9DA5BC2-6796-C2C2-5514-730E03F8B5B7}"/>
                </a:ext>
              </a:extLst>
            </p:cNvPr>
            <p:cNvSpPr/>
            <p:nvPr/>
          </p:nvSpPr>
          <p:spPr>
            <a:xfrm>
              <a:off x="-1463917" y="-2536471"/>
              <a:ext cx="270438" cy="313854"/>
            </a:xfrm>
            <a:custGeom>
              <a:avLst/>
              <a:gdLst/>
              <a:ahLst/>
              <a:cxnLst/>
              <a:rect l="l" t="t" r="r" b="b"/>
              <a:pathLst>
                <a:path w="7182" h="8335" extrusionOk="0">
                  <a:moveTo>
                    <a:pt x="5775" y="1"/>
                  </a:moveTo>
                  <a:cubicBezTo>
                    <a:pt x="4993" y="1"/>
                    <a:pt x="4207" y="959"/>
                    <a:pt x="3754" y="1460"/>
                  </a:cubicBezTo>
                  <a:cubicBezTo>
                    <a:pt x="3557" y="1678"/>
                    <a:pt x="3371" y="1906"/>
                    <a:pt x="3154" y="2104"/>
                  </a:cubicBezTo>
                  <a:cubicBezTo>
                    <a:pt x="2875" y="2360"/>
                    <a:pt x="2551" y="2561"/>
                    <a:pt x="2266" y="2810"/>
                  </a:cubicBezTo>
                  <a:cubicBezTo>
                    <a:pt x="1824" y="3196"/>
                    <a:pt x="1479" y="3689"/>
                    <a:pt x="1019" y="4055"/>
                  </a:cubicBezTo>
                  <a:cubicBezTo>
                    <a:pt x="802" y="4228"/>
                    <a:pt x="559" y="4371"/>
                    <a:pt x="360" y="4564"/>
                  </a:cubicBezTo>
                  <a:cubicBezTo>
                    <a:pt x="160" y="4755"/>
                    <a:pt x="0" y="5014"/>
                    <a:pt x="12" y="5292"/>
                  </a:cubicBezTo>
                  <a:cubicBezTo>
                    <a:pt x="30" y="5810"/>
                    <a:pt x="620" y="6242"/>
                    <a:pt x="473" y="6739"/>
                  </a:cubicBezTo>
                  <a:cubicBezTo>
                    <a:pt x="409" y="6957"/>
                    <a:pt x="205" y="7159"/>
                    <a:pt x="279" y="7374"/>
                  </a:cubicBezTo>
                  <a:cubicBezTo>
                    <a:pt x="300" y="7434"/>
                    <a:pt x="341" y="7484"/>
                    <a:pt x="381" y="7532"/>
                  </a:cubicBezTo>
                  <a:lnTo>
                    <a:pt x="858" y="8113"/>
                  </a:lnTo>
                  <a:cubicBezTo>
                    <a:pt x="945" y="8219"/>
                    <a:pt x="1055" y="8335"/>
                    <a:pt x="1189" y="8335"/>
                  </a:cubicBezTo>
                  <a:cubicBezTo>
                    <a:pt x="1197" y="8335"/>
                    <a:pt x="1205" y="8335"/>
                    <a:pt x="1213" y="8334"/>
                  </a:cubicBezTo>
                  <a:cubicBezTo>
                    <a:pt x="1307" y="8183"/>
                    <a:pt x="1296" y="7992"/>
                    <a:pt x="1351" y="7823"/>
                  </a:cubicBezTo>
                  <a:cubicBezTo>
                    <a:pt x="1459" y="7490"/>
                    <a:pt x="1803" y="7302"/>
                    <a:pt x="2106" y="7125"/>
                  </a:cubicBezTo>
                  <a:cubicBezTo>
                    <a:pt x="3237" y="6461"/>
                    <a:pt x="4178" y="5515"/>
                    <a:pt x="4838" y="4381"/>
                  </a:cubicBezTo>
                  <a:cubicBezTo>
                    <a:pt x="4802" y="4368"/>
                    <a:pt x="4767" y="4362"/>
                    <a:pt x="4733" y="4362"/>
                  </a:cubicBezTo>
                  <a:cubicBezTo>
                    <a:pt x="4499" y="4362"/>
                    <a:pt x="4303" y="4641"/>
                    <a:pt x="4094" y="4799"/>
                  </a:cubicBezTo>
                  <a:cubicBezTo>
                    <a:pt x="3859" y="4978"/>
                    <a:pt x="3547" y="5013"/>
                    <a:pt x="3295" y="5163"/>
                  </a:cubicBezTo>
                  <a:cubicBezTo>
                    <a:pt x="2904" y="5395"/>
                    <a:pt x="2668" y="5892"/>
                    <a:pt x="2221" y="5970"/>
                  </a:cubicBezTo>
                  <a:cubicBezTo>
                    <a:pt x="2225" y="5022"/>
                    <a:pt x="2838" y="4104"/>
                    <a:pt x="3712" y="3736"/>
                  </a:cubicBezTo>
                  <a:lnTo>
                    <a:pt x="3712" y="3736"/>
                  </a:lnTo>
                  <a:cubicBezTo>
                    <a:pt x="3259" y="3793"/>
                    <a:pt x="2852" y="4024"/>
                    <a:pt x="2457" y="4251"/>
                  </a:cubicBezTo>
                  <a:cubicBezTo>
                    <a:pt x="2448" y="4120"/>
                    <a:pt x="2546" y="4007"/>
                    <a:pt x="2643" y="3916"/>
                  </a:cubicBezTo>
                  <a:cubicBezTo>
                    <a:pt x="3443" y="3162"/>
                    <a:pt x="4525" y="2766"/>
                    <a:pt x="5346" y="2034"/>
                  </a:cubicBezTo>
                  <a:cubicBezTo>
                    <a:pt x="5786" y="1642"/>
                    <a:pt x="7181" y="451"/>
                    <a:pt x="6086" y="55"/>
                  </a:cubicBezTo>
                  <a:cubicBezTo>
                    <a:pt x="5983" y="18"/>
                    <a:pt x="5879" y="1"/>
                    <a:pt x="5775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6;p32">
              <a:extLst>
                <a:ext uri="{FF2B5EF4-FFF2-40B4-BE49-F238E27FC236}">
                  <a16:creationId xmlns:a16="http://schemas.microsoft.com/office/drawing/2014/main" id="{5B4F92BD-4F99-42CE-C42B-BCC99A7144B5}"/>
                </a:ext>
              </a:extLst>
            </p:cNvPr>
            <p:cNvSpPr/>
            <p:nvPr/>
          </p:nvSpPr>
          <p:spPr>
            <a:xfrm>
              <a:off x="-1963701" y="-2220478"/>
              <a:ext cx="545169" cy="143202"/>
            </a:xfrm>
            <a:custGeom>
              <a:avLst/>
              <a:gdLst/>
              <a:ahLst/>
              <a:cxnLst/>
              <a:rect l="l" t="t" r="r" b="b"/>
              <a:pathLst>
                <a:path w="14478" h="3803" extrusionOk="0">
                  <a:moveTo>
                    <a:pt x="7510" y="1"/>
                  </a:moveTo>
                  <a:cubicBezTo>
                    <a:pt x="6668" y="1"/>
                    <a:pt x="5474" y="489"/>
                    <a:pt x="4978" y="830"/>
                  </a:cubicBezTo>
                  <a:cubicBezTo>
                    <a:pt x="3789" y="1646"/>
                    <a:pt x="2453" y="2219"/>
                    <a:pt x="1127" y="2786"/>
                  </a:cubicBezTo>
                  <a:lnTo>
                    <a:pt x="0" y="3267"/>
                  </a:lnTo>
                  <a:cubicBezTo>
                    <a:pt x="223" y="3359"/>
                    <a:pt x="451" y="3399"/>
                    <a:pt x="681" y="3399"/>
                  </a:cubicBezTo>
                  <a:cubicBezTo>
                    <a:pt x="1479" y="3399"/>
                    <a:pt x="2300" y="2921"/>
                    <a:pt x="3040" y="2523"/>
                  </a:cubicBezTo>
                  <a:cubicBezTo>
                    <a:pt x="3769" y="2130"/>
                    <a:pt x="4533" y="1804"/>
                    <a:pt x="5321" y="1546"/>
                  </a:cubicBezTo>
                  <a:cubicBezTo>
                    <a:pt x="5633" y="1443"/>
                    <a:pt x="5961" y="1352"/>
                    <a:pt x="6286" y="1352"/>
                  </a:cubicBezTo>
                  <a:cubicBezTo>
                    <a:pt x="6389" y="1352"/>
                    <a:pt x="6492" y="1361"/>
                    <a:pt x="6594" y="1382"/>
                  </a:cubicBezTo>
                  <a:cubicBezTo>
                    <a:pt x="7163" y="1499"/>
                    <a:pt x="7653" y="1973"/>
                    <a:pt x="8219" y="1973"/>
                  </a:cubicBezTo>
                  <a:cubicBezTo>
                    <a:pt x="8257" y="1973"/>
                    <a:pt x="8296" y="1971"/>
                    <a:pt x="8334" y="1966"/>
                  </a:cubicBezTo>
                  <a:cubicBezTo>
                    <a:pt x="8562" y="1939"/>
                    <a:pt x="8773" y="1828"/>
                    <a:pt x="8998" y="1778"/>
                  </a:cubicBezTo>
                  <a:cubicBezTo>
                    <a:pt x="9097" y="1757"/>
                    <a:pt x="9195" y="1747"/>
                    <a:pt x="9293" y="1747"/>
                  </a:cubicBezTo>
                  <a:cubicBezTo>
                    <a:pt x="9817" y="1747"/>
                    <a:pt x="10331" y="2024"/>
                    <a:pt x="10828" y="2234"/>
                  </a:cubicBezTo>
                  <a:cubicBezTo>
                    <a:pt x="11872" y="2677"/>
                    <a:pt x="12912" y="3605"/>
                    <a:pt x="14033" y="3772"/>
                  </a:cubicBezTo>
                  <a:cubicBezTo>
                    <a:pt x="14149" y="3793"/>
                    <a:pt x="14222" y="3802"/>
                    <a:pt x="14261" y="3802"/>
                  </a:cubicBezTo>
                  <a:cubicBezTo>
                    <a:pt x="14478" y="3802"/>
                    <a:pt x="13659" y="3522"/>
                    <a:pt x="13494" y="3455"/>
                  </a:cubicBezTo>
                  <a:cubicBezTo>
                    <a:pt x="11880" y="2810"/>
                    <a:pt x="10341" y="1296"/>
                    <a:pt x="8670" y="816"/>
                  </a:cubicBezTo>
                  <a:cubicBezTo>
                    <a:pt x="8276" y="703"/>
                    <a:pt x="8250" y="75"/>
                    <a:pt x="7724" y="13"/>
                  </a:cubicBezTo>
                  <a:cubicBezTo>
                    <a:pt x="7656" y="5"/>
                    <a:pt x="7584" y="1"/>
                    <a:pt x="7510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7;p32">
              <a:extLst>
                <a:ext uri="{FF2B5EF4-FFF2-40B4-BE49-F238E27FC236}">
                  <a16:creationId xmlns:a16="http://schemas.microsoft.com/office/drawing/2014/main" id="{06BE99F2-7971-8EB2-D87B-64183B42E9FC}"/>
                </a:ext>
              </a:extLst>
            </p:cNvPr>
            <p:cNvSpPr/>
            <p:nvPr/>
          </p:nvSpPr>
          <p:spPr>
            <a:xfrm>
              <a:off x="-1051416" y="-2159629"/>
              <a:ext cx="189857" cy="113266"/>
            </a:xfrm>
            <a:custGeom>
              <a:avLst/>
              <a:gdLst/>
              <a:ahLst/>
              <a:cxnLst/>
              <a:rect l="l" t="t" r="r" b="b"/>
              <a:pathLst>
                <a:path w="5042" h="3008" extrusionOk="0">
                  <a:moveTo>
                    <a:pt x="161" y="1"/>
                  </a:moveTo>
                  <a:cubicBezTo>
                    <a:pt x="138" y="1"/>
                    <a:pt x="116" y="4"/>
                    <a:pt x="95" y="12"/>
                  </a:cubicBezTo>
                  <a:cubicBezTo>
                    <a:pt x="1" y="49"/>
                    <a:pt x="3" y="194"/>
                    <a:pt x="73" y="267"/>
                  </a:cubicBezTo>
                  <a:cubicBezTo>
                    <a:pt x="144" y="339"/>
                    <a:pt x="250" y="360"/>
                    <a:pt x="348" y="385"/>
                  </a:cubicBezTo>
                  <a:cubicBezTo>
                    <a:pt x="1417" y="646"/>
                    <a:pt x="2141" y="1541"/>
                    <a:pt x="3050" y="2068"/>
                  </a:cubicBezTo>
                  <a:cubicBezTo>
                    <a:pt x="3274" y="2198"/>
                    <a:pt x="3521" y="2280"/>
                    <a:pt x="3758" y="2383"/>
                  </a:cubicBezTo>
                  <a:cubicBezTo>
                    <a:pt x="4066" y="2513"/>
                    <a:pt x="4356" y="2685"/>
                    <a:pt x="4618" y="2892"/>
                  </a:cubicBezTo>
                  <a:cubicBezTo>
                    <a:pt x="4692" y="2951"/>
                    <a:pt x="4801" y="3008"/>
                    <a:pt x="4887" y="3008"/>
                  </a:cubicBezTo>
                  <a:cubicBezTo>
                    <a:pt x="4938" y="3008"/>
                    <a:pt x="4982" y="2988"/>
                    <a:pt x="5005" y="2937"/>
                  </a:cubicBezTo>
                  <a:cubicBezTo>
                    <a:pt x="5042" y="2862"/>
                    <a:pt x="4987" y="2768"/>
                    <a:pt x="4912" y="2731"/>
                  </a:cubicBezTo>
                  <a:cubicBezTo>
                    <a:pt x="4863" y="2708"/>
                    <a:pt x="4808" y="2701"/>
                    <a:pt x="4753" y="2701"/>
                  </a:cubicBezTo>
                  <a:cubicBezTo>
                    <a:pt x="4724" y="2701"/>
                    <a:pt x="4694" y="2703"/>
                    <a:pt x="4666" y="2705"/>
                  </a:cubicBezTo>
                  <a:cubicBezTo>
                    <a:pt x="4658" y="2589"/>
                    <a:pt x="4592" y="2483"/>
                    <a:pt x="4490" y="2426"/>
                  </a:cubicBezTo>
                  <a:cubicBezTo>
                    <a:pt x="4602" y="2244"/>
                    <a:pt x="4485" y="1991"/>
                    <a:pt x="4300" y="1883"/>
                  </a:cubicBezTo>
                  <a:cubicBezTo>
                    <a:pt x="4141" y="1792"/>
                    <a:pt x="3953" y="1779"/>
                    <a:pt x="3768" y="1779"/>
                  </a:cubicBezTo>
                  <a:cubicBezTo>
                    <a:pt x="3737" y="1779"/>
                    <a:pt x="3706" y="1779"/>
                    <a:pt x="3676" y="1779"/>
                  </a:cubicBezTo>
                  <a:cubicBezTo>
                    <a:pt x="3671" y="1780"/>
                    <a:pt x="3665" y="1780"/>
                    <a:pt x="3660" y="1780"/>
                  </a:cubicBezTo>
                  <a:cubicBezTo>
                    <a:pt x="3485" y="1780"/>
                    <a:pt x="3261" y="1726"/>
                    <a:pt x="3260" y="1554"/>
                  </a:cubicBezTo>
                  <a:cubicBezTo>
                    <a:pt x="3259" y="1440"/>
                    <a:pt x="3367" y="1358"/>
                    <a:pt x="3408" y="1251"/>
                  </a:cubicBezTo>
                  <a:cubicBezTo>
                    <a:pt x="3469" y="1098"/>
                    <a:pt x="3374" y="925"/>
                    <a:pt x="3255" y="809"/>
                  </a:cubicBezTo>
                  <a:cubicBezTo>
                    <a:pt x="3136" y="694"/>
                    <a:pt x="2989" y="606"/>
                    <a:pt x="2896" y="469"/>
                  </a:cubicBezTo>
                  <a:cubicBezTo>
                    <a:pt x="2801" y="328"/>
                    <a:pt x="2752" y="127"/>
                    <a:pt x="2588" y="84"/>
                  </a:cubicBezTo>
                  <a:cubicBezTo>
                    <a:pt x="2566" y="77"/>
                    <a:pt x="2543" y="75"/>
                    <a:pt x="2521" y="75"/>
                  </a:cubicBezTo>
                  <a:cubicBezTo>
                    <a:pt x="2478" y="75"/>
                    <a:pt x="2435" y="84"/>
                    <a:pt x="2392" y="92"/>
                  </a:cubicBezTo>
                  <a:cubicBezTo>
                    <a:pt x="2106" y="153"/>
                    <a:pt x="1823" y="228"/>
                    <a:pt x="1544" y="314"/>
                  </a:cubicBezTo>
                  <a:cubicBezTo>
                    <a:pt x="1422" y="352"/>
                    <a:pt x="1291" y="392"/>
                    <a:pt x="1166" y="392"/>
                  </a:cubicBezTo>
                  <a:cubicBezTo>
                    <a:pt x="1100" y="392"/>
                    <a:pt x="1037" y="381"/>
                    <a:pt x="976" y="354"/>
                  </a:cubicBezTo>
                  <a:cubicBezTo>
                    <a:pt x="907" y="322"/>
                    <a:pt x="849" y="271"/>
                    <a:pt x="788" y="226"/>
                  </a:cubicBezTo>
                  <a:cubicBezTo>
                    <a:pt x="613" y="99"/>
                    <a:pt x="407" y="23"/>
                    <a:pt x="192" y="3"/>
                  </a:cubicBezTo>
                  <a:cubicBezTo>
                    <a:pt x="182" y="1"/>
                    <a:pt x="171" y="1"/>
                    <a:pt x="161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8;p32">
              <a:extLst>
                <a:ext uri="{FF2B5EF4-FFF2-40B4-BE49-F238E27FC236}">
                  <a16:creationId xmlns:a16="http://schemas.microsoft.com/office/drawing/2014/main" id="{7A5CF660-1E50-9A3B-46E7-E8172F475B92}"/>
                </a:ext>
              </a:extLst>
            </p:cNvPr>
            <p:cNvSpPr/>
            <p:nvPr/>
          </p:nvSpPr>
          <p:spPr>
            <a:xfrm>
              <a:off x="-1047952" y="-3202234"/>
              <a:ext cx="721583" cy="766505"/>
            </a:xfrm>
            <a:custGeom>
              <a:avLst/>
              <a:gdLst/>
              <a:ahLst/>
              <a:cxnLst/>
              <a:rect l="l" t="t" r="r" b="b"/>
              <a:pathLst>
                <a:path w="19163" h="20356" extrusionOk="0">
                  <a:moveTo>
                    <a:pt x="18922" y="0"/>
                  </a:moveTo>
                  <a:cubicBezTo>
                    <a:pt x="18866" y="0"/>
                    <a:pt x="18810" y="21"/>
                    <a:pt x="18762" y="66"/>
                  </a:cubicBezTo>
                  <a:cubicBezTo>
                    <a:pt x="18200" y="603"/>
                    <a:pt x="17663" y="1169"/>
                    <a:pt x="17310" y="1858"/>
                  </a:cubicBezTo>
                  <a:cubicBezTo>
                    <a:pt x="17069" y="2330"/>
                    <a:pt x="16364" y="3415"/>
                    <a:pt x="16378" y="3941"/>
                  </a:cubicBezTo>
                  <a:cubicBezTo>
                    <a:pt x="16389" y="4349"/>
                    <a:pt x="17058" y="4202"/>
                    <a:pt x="17278" y="4549"/>
                  </a:cubicBezTo>
                  <a:cubicBezTo>
                    <a:pt x="17552" y="4906"/>
                    <a:pt x="16635" y="5153"/>
                    <a:pt x="16313" y="5456"/>
                  </a:cubicBezTo>
                  <a:cubicBezTo>
                    <a:pt x="16289" y="5463"/>
                    <a:pt x="16267" y="5467"/>
                    <a:pt x="16247" y="5467"/>
                  </a:cubicBezTo>
                  <a:cubicBezTo>
                    <a:pt x="16009" y="5467"/>
                    <a:pt x="16061" y="4958"/>
                    <a:pt x="15969" y="4958"/>
                  </a:cubicBezTo>
                  <a:cubicBezTo>
                    <a:pt x="15951" y="4958"/>
                    <a:pt x="15927" y="4978"/>
                    <a:pt x="15894" y="5026"/>
                  </a:cubicBezTo>
                  <a:cubicBezTo>
                    <a:pt x="15503" y="5594"/>
                    <a:pt x="14693" y="5695"/>
                    <a:pt x="14390" y="6314"/>
                  </a:cubicBezTo>
                  <a:cubicBezTo>
                    <a:pt x="14088" y="6934"/>
                    <a:pt x="13922" y="7621"/>
                    <a:pt x="13549" y="8201"/>
                  </a:cubicBezTo>
                  <a:cubicBezTo>
                    <a:pt x="13208" y="8727"/>
                    <a:pt x="11670" y="10818"/>
                    <a:pt x="11153" y="11202"/>
                  </a:cubicBezTo>
                  <a:cubicBezTo>
                    <a:pt x="11118" y="11227"/>
                    <a:pt x="11092" y="11239"/>
                    <a:pt x="11073" y="11239"/>
                  </a:cubicBezTo>
                  <a:cubicBezTo>
                    <a:pt x="10904" y="11239"/>
                    <a:pt x="11295" y="10323"/>
                    <a:pt x="11146" y="10323"/>
                  </a:cubicBezTo>
                  <a:cubicBezTo>
                    <a:pt x="11129" y="10323"/>
                    <a:pt x="11104" y="10335"/>
                    <a:pt x="11070" y="10363"/>
                  </a:cubicBezTo>
                  <a:cubicBezTo>
                    <a:pt x="10504" y="10825"/>
                    <a:pt x="10032" y="11349"/>
                    <a:pt x="9853" y="12078"/>
                  </a:cubicBezTo>
                  <a:cubicBezTo>
                    <a:pt x="9825" y="12190"/>
                    <a:pt x="9781" y="12299"/>
                    <a:pt x="9710" y="12389"/>
                  </a:cubicBezTo>
                  <a:cubicBezTo>
                    <a:pt x="9580" y="12554"/>
                    <a:pt x="9455" y="12608"/>
                    <a:pt x="9333" y="12608"/>
                  </a:cubicBezTo>
                  <a:cubicBezTo>
                    <a:pt x="9195" y="12608"/>
                    <a:pt x="9062" y="12539"/>
                    <a:pt x="8932" y="12486"/>
                  </a:cubicBezTo>
                  <a:cubicBezTo>
                    <a:pt x="8221" y="12196"/>
                    <a:pt x="8501" y="11528"/>
                    <a:pt x="8343" y="11528"/>
                  </a:cubicBezTo>
                  <a:cubicBezTo>
                    <a:pt x="8293" y="11528"/>
                    <a:pt x="8202" y="11592"/>
                    <a:pt x="8026" y="11752"/>
                  </a:cubicBezTo>
                  <a:cubicBezTo>
                    <a:pt x="7282" y="12427"/>
                    <a:pt x="4929" y="14768"/>
                    <a:pt x="4359" y="15594"/>
                  </a:cubicBezTo>
                  <a:cubicBezTo>
                    <a:pt x="3056" y="17285"/>
                    <a:pt x="1855" y="18641"/>
                    <a:pt x="190" y="19909"/>
                  </a:cubicBezTo>
                  <a:cubicBezTo>
                    <a:pt x="0" y="20055"/>
                    <a:pt x="106" y="20355"/>
                    <a:pt x="328" y="20355"/>
                  </a:cubicBezTo>
                  <a:cubicBezTo>
                    <a:pt x="342" y="20355"/>
                    <a:pt x="357" y="20354"/>
                    <a:pt x="372" y="20352"/>
                  </a:cubicBezTo>
                  <a:cubicBezTo>
                    <a:pt x="958" y="20254"/>
                    <a:pt x="1539" y="19912"/>
                    <a:pt x="1999" y="19511"/>
                  </a:cubicBezTo>
                  <a:cubicBezTo>
                    <a:pt x="2724" y="18879"/>
                    <a:pt x="3353" y="18118"/>
                    <a:pt x="4210" y="17683"/>
                  </a:cubicBezTo>
                  <a:cubicBezTo>
                    <a:pt x="5468" y="17045"/>
                    <a:pt x="6513" y="15025"/>
                    <a:pt x="6762" y="14958"/>
                  </a:cubicBezTo>
                  <a:cubicBezTo>
                    <a:pt x="6840" y="14936"/>
                    <a:pt x="6907" y="14926"/>
                    <a:pt x="6963" y="14926"/>
                  </a:cubicBezTo>
                  <a:cubicBezTo>
                    <a:pt x="7592" y="14926"/>
                    <a:pt x="6908" y="16180"/>
                    <a:pt x="7382" y="16180"/>
                  </a:cubicBezTo>
                  <a:cubicBezTo>
                    <a:pt x="7391" y="16180"/>
                    <a:pt x="7400" y="16179"/>
                    <a:pt x="7409" y="16178"/>
                  </a:cubicBezTo>
                  <a:cubicBezTo>
                    <a:pt x="7770" y="16146"/>
                    <a:pt x="7615" y="15170"/>
                    <a:pt x="7929" y="14778"/>
                  </a:cubicBezTo>
                  <a:cubicBezTo>
                    <a:pt x="8090" y="14577"/>
                    <a:pt x="8323" y="14445"/>
                    <a:pt x="8561" y="14345"/>
                  </a:cubicBezTo>
                  <a:cubicBezTo>
                    <a:pt x="8958" y="14180"/>
                    <a:pt x="9388" y="14100"/>
                    <a:pt x="9818" y="14100"/>
                  </a:cubicBezTo>
                  <a:cubicBezTo>
                    <a:pt x="10363" y="14100"/>
                    <a:pt x="10910" y="14229"/>
                    <a:pt x="11394" y="14477"/>
                  </a:cubicBezTo>
                  <a:cubicBezTo>
                    <a:pt x="11503" y="14533"/>
                    <a:pt x="11619" y="14560"/>
                    <a:pt x="11732" y="14560"/>
                  </a:cubicBezTo>
                  <a:cubicBezTo>
                    <a:pt x="11990" y="14560"/>
                    <a:pt x="12237" y="14423"/>
                    <a:pt x="12367" y="14178"/>
                  </a:cubicBezTo>
                  <a:cubicBezTo>
                    <a:pt x="12833" y="13310"/>
                    <a:pt x="13428" y="12519"/>
                    <a:pt x="14131" y="11828"/>
                  </a:cubicBezTo>
                  <a:cubicBezTo>
                    <a:pt x="14205" y="11755"/>
                    <a:pt x="14230" y="11641"/>
                    <a:pt x="14183" y="11548"/>
                  </a:cubicBezTo>
                  <a:cubicBezTo>
                    <a:pt x="14151" y="11485"/>
                    <a:pt x="14105" y="11458"/>
                    <a:pt x="14048" y="11458"/>
                  </a:cubicBezTo>
                  <a:cubicBezTo>
                    <a:pt x="13722" y="11458"/>
                    <a:pt x="13052" y="12337"/>
                    <a:pt x="12876" y="12337"/>
                  </a:cubicBezTo>
                  <a:cubicBezTo>
                    <a:pt x="12830" y="12337"/>
                    <a:pt x="12818" y="12278"/>
                    <a:pt x="12853" y="12129"/>
                  </a:cubicBezTo>
                  <a:lnTo>
                    <a:pt x="15852" y="6852"/>
                  </a:lnTo>
                  <a:cubicBezTo>
                    <a:pt x="15954" y="6673"/>
                    <a:pt x="16068" y="6483"/>
                    <a:pt x="16257" y="6401"/>
                  </a:cubicBezTo>
                  <a:cubicBezTo>
                    <a:pt x="16327" y="6371"/>
                    <a:pt x="16396" y="6358"/>
                    <a:pt x="16466" y="6358"/>
                  </a:cubicBezTo>
                  <a:cubicBezTo>
                    <a:pt x="16790" y="6358"/>
                    <a:pt x="17119" y="6633"/>
                    <a:pt x="17459" y="6719"/>
                  </a:cubicBezTo>
                  <a:cubicBezTo>
                    <a:pt x="17520" y="6733"/>
                    <a:pt x="17580" y="6741"/>
                    <a:pt x="17639" y="6741"/>
                  </a:cubicBezTo>
                  <a:cubicBezTo>
                    <a:pt x="18270" y="6741"/>
                    <a:pt x="18822" y="5943"/>
                    <a:pt x="18508" y="5365"/>
                  </a:cubicBezTo>
                  <a:cubicBezTo>
                    <a:pt x="18169" y="4377"/>
                    <a:pt x="17959" y="3350"/>
                    <a:pt x="17884" y="2310"/>
                  </a:cubicBezTo>
                  <a:cubicBezTo>
                    <a:pt x="17859" y="1963"/>
                    <a:pt x="17880" y="1552"/>
                    <a:pt x="18169" y="1359"/>
                  </a:cubicBezTo>
                  <a:cubicBezTo>
                    <a:pt x="18335" y="1247"/>
                    <a:pt x="18552" y="1240"/>
                    <a:pt x="18730" y="1148"/>
                  </a:cubicBezTo>
                  <a:cubicBezTo>
                    <a:pt x="19051" y="983"/>
                    <a:pt x="19151" y="621"/>
                    <a:pt x="19160" y="243"/>
                  </a:cubicBezTo>
                  <a:cubicBezTo>
                    <a:pt x="19163" y="99"/>
                    <a:pt x="19045" y="0"/>
                    <a:pt x="18922" y="0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39;p32">
              <a:extLst>
                <a:ext uri="{FF2B5EF4-FFF2-40B4-BE49-F238E27FC236}">
                  <a16:creationId xmlns:a16="http://schemas.microsoft.com/office/drawing/2014/main" id="{2AFBF046-D0E6-51C6-54BA-B857C2B136DE}"/>
                </a:ext>
              </a:extLst>
            </p:cNvPr>
            <p:cNvSpPr/>
            <p:nvPr/>
          </p:nvSpPr>
          <p:spPr>
            <a:xfrm>
              <a:off x="-836147" y="-3139841"/>
              <a:ext cx="452952" cy="492414"/>
            </a:xfrm>
            <a:custGeom>
              <a:avLst/>
              <a:gdLst/>
              <a:ahLst/>
              <a:cxnLst/>
              <a:rect l="l" t="t" r="r" b="b"/>
              <a:pathLst>
                <a:path w="12029" h="13077" extrusionOk="0">
                  <a:moveTo>
                    <a:pt x="12028" y="1"/>
                  </a:moveTo>
                  <a:cubicBezTo>
                    <a:pt x="11299" y="277"/>
                    <a:pt x="11065" y="1170"/>
                    <a:pt x="10611" y="1804"/>
                  </a:cubicBezTo>
                  <a:cubicBezTo>
                    <a:pt x="10278" y="2270"/>
                    <a:pt x="9803" y="2612"/>
                    <a:pt x="9406" y="3025"/>
                  </a:cubicBezTo>
                  <a:cubicBezTo>
                    <a:pt x="8731" y="3724"/>
                    <a:pt x="8290" y="4611"/>
                    <a:pt x="7821" y="5463"/>
                  </a:cubicBezTo>
                  <a:cubicBezTo>
                    <a:pt x="7737" y="5616"/>
                    <a:pt x="7644" y="5777"/>
                    <a:pt x="7489" y="5857"/>
                  </a:cubicBezTo>
                  <a:cubicBezTo>
                    <a:pt x="7378" y="5915"/>
                    <a:pt x="7249" y="5925"/>
                    <a:pt x="7132" y="5965"/>
                  </a:cubicBezTo>
                  <a:cubicBezTo>
                    <a:pt x="6917" y="6038"/>
                    <a:pt x="6752" y="6207"/>
                    <a:pt x="6594" y="6370"/>
                  </a:cubicBezTo>
                  <a:lnTo>
                    <a:pt x="3996" y="9058"/>
                  </a:lnTo>
                  <a:cubicBezTo>
                    <a:pt x="3665" y="9401"/>
                    <a:pt x="3347" y="9831"/>
                    <a:pt x="2971" y="10122"/>
                  </a:cubicBezTo>
                  <a:cubicBezTo>
                    <a:pt x="2573" y="10431"/>
                    <a:pt x="2197" y="10584"/>
                    <a:pt x="1877" y="11007"/>
                  </a:cubicBezTo>
                  <a:cubicBezTo>
                    <a:pt x="1568" y="11418"/>
                    <a:pt x="1282" y="11878"/>
                    <a:pt x="827" y="12118"/>
                  </a:cubicBezTo>
                  <a:cubicBezTo>
                    <a:pt x="614" y="12230"/>
                    <a:pt x="367" y="12292"/>
                    <a:pt x="197" y="12463"/>
                  </a:cubicBezTo>
                  <a:cubicBezTo>
                    <a:pt x="28" y="12634"/>
                    <a:pt x="0" y="12977"/>
                    <a:pt x="219" y="13077"/>
                  </a:cubicBezTo>
                  <a:cubicBezTo>
                    <a:pt x="911" y="12706"/>
                    <a:pt x="1541" y="12230"/>
                    <a:pt x="2088" y="11667"/>
                  </a:cubicBezTo>
                  <a:cubicBezTo>
                    <a:pt x="2431" y="11312"/>
                    <a:pt x="2751" y="10916"/>
                    <a:pt x="3187" y="10685"/>
                  </a:cubicBezTo>
                  <a:cubicBezTo>
                    <a:pt x="3690" y="10418"/>
                    <a:pt x="4306" y="10394"/>
                    <a:pt x="4769" y="10064"/>
                  </a:cubicBezTo>
                  <a:cubicBezTo>
                    <a:pt x="5156" y="9787"/>
                    <a:pt x="5385" y="9331"/>
                    <a:pt x="5773" y="9056"/>
                  </a:cubicBezTo>
                  <a:cubicBezTo>
                    <a:pt x="6107" y="8819"/>
                    <a:pt x="6534" y="8734"/>
                    <a:pt x="6862" y="8486"/>
                  </a:cubicBezTo>
                  <a:cubicBezTo>
                    <a:pt x="7189" y="8237"/>
                    <a:pt x="7357" y="7683"/>
                    <a:pt x="7028" y="7438"/>
                  </a:cubicBezTo>
                  <a:lnTo>
                    <a:pt x="9613" y="4464"/>
                  </a:lnTo>
                  <a:cubicBezTo>
                    <a:pt x="9725" y="4334"/>
                    <a:pt x="9836" y="4129"/>
                    <a:pt x="9712" y="4012"/>
                  </a:cubicBezTo>
                  <a:cubicBezTo>
                    <a:pt x="9669" y="3971"/>
                    <a:pt x="9608" y="3956"/>
                    <a:pt x="9563" y="3918"/>
                  </a:cubicBezTo>
                  <a:cubicBezTo>
                    <a:pt x="9398" y="3782"/>
                    <a:pt x="9552" y="3520"/>
                    <a:pt x="9701" y="3367"/>
                  </a:cubicBezTo>
                  <a:cubicBezTo>
                    <a:pt x="10660" y="2383"/>
                    <a:pt x="11447" y="1245"/>
                    <a:pt x="12028" y="1"/>
                  </a:cubicBezTo>
                  <a:close/>
                </a:path>
              </a:pathLst>
            </a:custGeom>
            <a:solidFill>
              <a:srgbClr val="A88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40;p32">
              <a:extLst>
                <a:ext uri="{FF2B5EF4-FFF2-40B4-BE49-F238E27FC236}">
                  <a16:creationId xmlns:a16="http://schemas.microsoft.com/office/drawing/2014/main" id="{DEF8432B-BDEB-1602-FA0A-AF83A00A41E7}"/>
                </a:ext>
              </a:extLst>
            </p:cNvPr>
            <p:cNvSpPr/>
            <p:nvPr/>
          </p:nvSpPr>
          <p:spPr>
            <a:xfrm>
              <a:off x="-961762" y="-2358292"/>
              <a:ext cx="256468" cy="171707"/>
            </a:xfrm>
            <a:custGeom>
              <a:avLst/>
              <a:gdLst/>
              <a:ahLst/>
              <a:cxnLst/>
              <a:rect l="l" t="t" r="r" b="b"/>
              <a:pathLst>
                <a:path w="6811" h="4560" extrusionOk="0">
                  <a:moveTo>
                    <a:pt x="3853" y="0"/>
                  </a:moveTo>
                  <a:cubicBezTo>
                    <a:pt x="3602" y="0"/>
                    <a:pt x="3405" y="233"/>
                    <a:pt x="3221" y="416"/>
                  </a:cubicBezTo>
                  <a:cubicBezTo>
                    <a:pt x="2556" y="1077"/>
                    <a:pt x="1463" y="1358"/>
                    <a:pt x="1129" y="2235"/>
                  </a:cubicBezTo>
                  <a:lnTo>
                    <a:pt x="883" y="3021"/>
                  </a:lnTo>
                  <a:cubicBezTo>
                    <a:pt x="601" y="3343"/>
                    <a:pt x="308" y="3655"/>
                    <a:pt x="1" y="3955"/>
                  </a:cubicBezTo>
                  <a:cubicBezTo>
                    <a:pt x="57" y="4062"/>
                    <a:pt x="175" y="4110"/>
                    <a:pt x="298" y="4110"/>
                  </a:cubicBezTo>
                  <a:cubicBezTo>
                    <a:pt x="372" y="4110"/>
                    <a:pt x="448" y="4093"/>
                    <a:pt x="513" y="4060"/>
                  </a:cubicBezTo>
                  <a:cubicBezTo>
                    <a:pt x="686" y="3973"/>
                    <a:pt x="805" y="3811"/>
                    <a:pt x="940" y="3673"/>
                  </a:cubicBezTo>
                  <a:cubicBezTo>
                    <a:pt x="1065" y="3544"/>
                    <a:pt x="1227" y="3428"/>
                    <a:pt x="1403" y="3428"/>
                  </a:cubicBezTo>
                  <a:cubicBezTo>
                    <a:pt x="1417" y="3428"/>
                    <a:pt x="1431" y="3429"/>
                    <a:pt x="1444" y="3430"/>
                  </a:cubicBezTo>
                  <a:cubicBezTo>
                    <a:pt x="1500" y="3652"/>
                    <a:pt x="1617" y="3892"/>
                    <a:pt x="1838" y="3946"/>
                  </a:cubicBezTo>
                  <a:cubicBezTo>
                    <a:pt x="1868" y="3953"/>
                    <a:pt x="1898" y="3957"/>
                    <a:pt x="1927" y="3957"/>
                  </a:cubicBezTo>
                  <a:cubicBezTo>
                    <a:pt x="2080" y="3957"/>
                    <a:pt x="2230" y="3866"/>
                    <a:pt x="2328" y="3745"/>
                  </a:cubicBezTo>
                  <a:cubicBezTo>
                    <a:pt x="2444" y="3600"/>
                    <a:pt x="2504" y="3418"/>
                    <a:pt x="2567" y="3243"/>
                  </a:cubicBezTo>
                  <a:cubicBezTo>
                    <a:pt x="2634" y="3051"/>
                    <a:pt x="2714" y="2855"/>
                    <a:pt x="2860" y="2712"/>
                  </a:cubicBezTo>
                  <a:cubicBezTo>
                    <a:pt x="2962" y="2613"/>
                    <a:pt x="3104" y="2547"/>
                    <a:pt x="3243" y="2547"/>
                  </a:cubicBezTo>
                  <a:cubicBezTo>
                    <a:pt x="3304" y="2547"/>
                    <a:pt x="3364" y="2560"/>
                    <a:pt x="3419" y="2588"/>
                  </a:cubicBezTo>
                  <a:cubicBezTo>
                    <a:pt x="3543" y="2650"/>
                    <a:pt x="3622" y="2774"/>
                    <a:pt x="3708" y="2881"/>
                  </a:cubicBezTo>
                  <a:cubicBezTo>
                    <a:pt x="3967" y="3202"/>
                    <a:pt x="4337" y="3410"/>
                    <a:pt x="4697" y="3612"/>
                  </a:cubicBezTo>
                  <a:lnTo>
                    <a:pt x="6398" y="4559"/>
                  </a:lnTo>
                  <a:cubicBezTo>
                    <a:pt x="6470" y="4359"/>
                    <a:pt x="6370" y="4129"/>
                    <a:pt x="6214" y="3984"/>
                  </a:cubicBezTo>
                  <a:cubicBezTo>
                    <a:pt x="6057" y="3839"/>
                    <a:pt x="5854" y="3758"/>
                    <a:pt x="5658" y="3672"/>
                  </a:cubicBezTo>
                  <a:cubicBezTo>
                    <a:pt x="4733" y="3261"/>
                    <a:pt x="3901" y="2663"/>
                    <a:pt x="3215" y="1917"/>
                  </a:cubicBezTo>
                  <a:cubicBezTo>
                    <a:pt x="3298" y="1901"/>
                    <a:pt x="3381" y="1893"/>
                    <a:pt x="3464" y="1893"/>
                  </a:cubicBezTo>
                  <a:cubicBezTo>
                    <a:pt x="3684" y="1893"/>
                    <a:pt x="3901" y="1949"/>
                    <a:pt x="4095" y="2055"/>
                  </a:cubicBezTo>
                  <a:cubicBezTo>
                    <a:pt x="4142" y="1867"/>
                    <a:pt x="4115" y="1669"/>
                    <a:pt x="4020" y="1500"/>
                  </a:cubicBezTo>
                  <a:cubicBezTo>
                    <a:pt x="4045" y="1496"/>
                    <a:pt x="4069" y="1494"/>
                    <a:pt x="4092" y="1494"/>
                  </a:cubicBezTo>
                  <a:cubicBezTo>
                    <a:pt x="4509" y="1494"/>
                    <a:pt x="4810" y="2036"/>
                    <a:pt x="5244" y="2061"/>
                  </a:cubicBezTo>
                  <a:cubicBezTo>
                    <a:pt x="5256" y="2062"/>
                    <a:pt x="5267" y="2062"/>
                    <a:pt x="5277" y="2062"/>
                  </a:cubicBezTo>
                  <a:cubicBezTo>
                    <a:pt x="5432" y="2062"/>
                    <a:pt x="5581" y="2000"/>
                    <a:pt x="5732" y="1965"/>
                  </a:cubicBezTo>
                  <a:cubicBezTo>
                    <a:pt x="5833" y="1941"/>
                    <a:pt x="5935" y="1930"/>
                    <a:pt x="6037" y="1930"/>
                  </a:cubicBezTo>
                  <a:cubicBezTo>
                    <a:pt x="6311" y="1930"/>
                    <a:pt x="6581" y="2012"/>
                    <a:pt x="6811" y="2169"/>
                  </a:cubicBezTo>
                  <a:cubicBezTo>
                    <a:pt x="6639" y="1691"/>
                    <a:pt x="6181" y="1380"/>
                    <a:pt x="5726" y="1153"/>
                  </a:cubicBezTo>
                  <a:cubicBezTo>
                    <a:pt x="5271" y="927"/>
                    <a:pt x="4780" y="741"/>
                    <a:pt x="4421" y="382"/>
                  </a:cubicBezTo>
                  <a:cubicBezTo>
                    <a:pt x="4266" y="226"/>
                    <a:pt x="4118" y="29"/>
                    <a:pt x="3900" y="3"/>
                  </a:cubicBezTo>
                  <a:cubicBezTo>
                    <a:pt x="3884" y="1"/>
                    <a:pt x="3869" y="0"/>
                    <a:pt x="3853" y="0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441;p32">
            <a:extLst>
              <a:ext uri="{FF2B5EF4-FFF2-40B4-BE49-F238E27FC236}">
                <a16:creationId xmlns:a16="http://schemas.microsoft.com/office/drawing/2014/main" id="{03C4A849-F666-CF86-DF7A-DD4075EDEEFF}"/>
              </a:ext>
            </a:extLst>
          </p:cNvPr>
          <p:cNvGrpSpPr/>
          <p:nvPr/>
        </p:nvGrpSpPr>
        <p:grpSpPr>
          <a:xfrm flipH="1">
            <a:off x="7642952" y="795921"/>
            <a:ext cx="4369152" cy="1183877"/>
            <a:chOff x="-2134764" y="-1617259"/>
            <a:chExt cx="3222601" cy="873205"/>
          </a:xfrm>
        </p:grpSpPr>
        <p:sp>
          <p:nvSpPr>
            <p:cNvPr id="38" name="Google Shape;442;p32">
              <a:extLst>
                <a:ext uri="{FF2B5EF4-FFF2-40B4-BE49-F238E27FC236}">
                  <a16:creationId xmlns:a16="http://schemas.microsoft.com/office/drawing/2014/main" id="{21DE47BE-75D5-B9CD-6645-27E2203C4F2E}"/>
                </a:ext>
              </a:extLst>
            </p:cNvPr>
            <p:cNvSpPr/>
            <p:nvPr/>
          </p:nvSpPr>
          <p:spPr>
            <a:xfrm>
              <a:off x="-1045015" y="-1268355"/>
              <a:ext cx="1159284" cy="357045"/>
            </a:xfrm>
            <a:custGeom>
              <a:avLst/>
              <a:gdLst/>
              <a:ahLst/>
              <a:cxnLst/>
              <a:rect l="l" t="t" r="r" b="b"/>
              <a:pathLst>
                <a:path w="30787" h="9482" extrusionOk="0">
                  <a:moveTo>
                    <a:pt x="3448" y="3703"/>
                  </a:moveTo>
                  <a:lnTo>
                    <a:pt x="3448" y="3703"/>
                  </a:lnTo>
                  <a:cubicBezTo>
                    <a:pt x="1852" y="4272"/>
                    <a:pt x="818" y="5992"/>
                    <a:pt x="0" y="7550"/>
                  </a:cubicBezTo>
                  <a:cubicBezTo>
                    <a:pt x="1314" y="7274"/>
                    <a:pt x="2154" y="5170"/>
                    <a:pt x="3007" y="4205"/>
                  </a:cubicBezTo>
                  <a:cubicBezTo>
                    <a:pt x="3153" y="4038"/>
                    <a:pt x="3300" y="3871"/>
                    <a:pt x="3448" y="3703"/>
                  </a:cubicBezTo>
                  <a:close/>
                  <a:moveTo>
                    <a:pt x="8194" y="1"/>
                  </a:moveTo>
                  <a:cubicBezTo>
                    <a:pt x="7803" y="1"/>
                    <a:pt x="7408" y="104"/>
                    <a:pt x="6996" y="367"/>
                  </a:cubicBezTo>
                  <a:cubicBezTo>
                    <a:pt x="5623" y="1244"/>
                    <a:pt x="4520" y="2482"/>
                    <a:pt x="3448" y="3703"/>
                  </a:cubicBezTo>
                  <a:lnTo>
                    <a:pt x="3448" y="3703"/>
                  </a:lnTo>
                  <a:cubicBezTo>
                    <a:pt x="3645" y="3633"/>
                    <a:pt x="3852" y="3580"/>
                    <a:pt x="4067" y="3547"/>
                  </a:cubicBezTo>
                  <a:cubicBezTo>
                    <a:pt x="4645" y="3460"/>
                    <a:pt x="5308" y="3506"/>
                    <a:pt x="5726" y="3098"/>
                  </a:cubicBezTo>
                  <a:cubicBezTo>
                    <a:pt x="5987" y="2843"/>
                    <a:pt x="6083" y="2470"/>
                    <a:pt x="6237" y="2140"/>
                  </a:cubicBezTo>
                  <a:cubicBezTo>
                    <a:pt x="6621" y="1322"/>
                    <a:pt x="7597" y="1075"/>
                    <a:pt x="8642" y="1075"/>
                  </a:cubicBezTo>
                  <a:cubicBezTo>
                    <a:pt x="9374" y="1075"/>
                    <a:pt x="10140" y="1196"/>
                    <a:pt x="10760" y="1328"/>
                  </a:cubicBezTo>
                  <a:cubicBezTo>
                    <a:pt x="12263" y="1646"/>
                    <a:pt x="12931" y="1828"/>
                    <a:pt x="13981" y="2951"/>
                  </a:cubicBezTo>
                  <a:cubicBezTo>
                    <a:pt x="15030" y="4074"/>
                    <a:pt x="15947" y="5330"/>
                    <a:pt x="17125" y="6318"/>
                  </a:cubicBezTo>
                  <a:cubicBezTo>
                    <a:pt x="17477" y="6613"/>
                    <a:pt x="19091" y="9481"/>
                    <a:pt x="19261" y="9481"/>
                  </a:cubicBezTo>
                  <a:cubicBezTo>
                    <a:pt x="19274" y="9481"/>
                    <a:pt x="19279" y="9465"/>
                    <a:pt x="19274" y="9432"/>
                  </a:cubicBezTo>
                  <a:cubicBezTo>
                    <a:pt x="19077" y="7911"/>
                    <a:pt x="17917" y="6392"/>
                    <a:pt x="18420" y="6352"/>
                  </a:cubicBezTo>
                  <a:cubicBezTo>
                    <a:pt x="18668" y="6333"/>
                    <a:pt x="18941" y="6321"/>
                    <a:pt x="19232" y="6321"/>
                  </a:cubicBezTo>
                  <a:cubicBezTo>
                    <a:pt x="20775" y="6321"/>
                    <a:pt x="22825" y="6660"/>
                    <a:pt x="24398" y="8057"/>
                  </a:cubicBezTo>
                  <a:cubicBezTo>
                    <a:pt x="24480" y="8129"/>
                    <a:pt x="24556" y="8160"/>
                    <a:pt x="24629" y="8160"/>
                  </a:cubicBezTo>
                  <a:cubicBezTo>
                    <a:pt x="25009" y="8160"/>
                    <a:pt x="25298" y="7308"/>
                    <a:pt x="25783" y="7010"/>
                  </a:cubicBezTo>
                  <a:cubicBezTo>
                    <a:pt x="26411" y="6623"/>
                    <a:pt x="26993" y="6462"/>
                    <a:pt x="27524" y="6462"/>
                  </a:cubicBezTo>
                  <a:cubicBezTo>
                    <a:pt x="29124" y="6462"/>
                    <a:pt x="30259" y="7923"/>
                    <a:pt x="30786" y="9047"/>
                  </a:cubicBezTo>
                  <a:cubicBezTo>
                    <a:pt x="30151" y="6957"/>
                    <a:pt x="28863" y="6193"/>
                    <a:pt x="27474" y="6193"/>
                  </a:cubicBezTo>
                  <a:cubicBezTo>
                    <a:pt x="26837" y="6193"/>
                    <a:pt x="26179" y="6353"/>
                    <a:pt x="25553" y="6620"/>
                  </a:cubicBezTo>
                  <a:cubicBezTo>
                    <a:pt x="25115" y="6806"/>
                    <a:pt x="24666" y="7079"/>
                    <a:pt x="24207" y="7079"/>
                  </a:cubicBezTo>
                  <a:cubicBezTo>
                    <a:pt x="24124" y="7079"/>
                    <a:pt x="24040" y="7071"/>
                    <a:pt x="23957" y="7050"/>
                  </a:cubicBezTo>
                  <a:cubicBezTo>
                    <a:pt x="23617" y="6969"/>
                    <a:pt x="23349" y="6717"/>
                    <a:pt x="23078" y="6497"/>
                  </a:cubicBezTo>
                  <a:cubicBezTo>
                    <a:pt x="21977" y="5603"/>
                    <a:pt x="20563" y="5108"/>
                    <a:pt x="19146" y="5108"/>
                  </a:cubicBezTo>
                  <a:cubicBezTo>
                    <a:pt x="18992" y="5108"/>
                    <a:pt x="18838" y="5114"/>
                    <a:pt x="18684" y="5126"/>
                  </a:cubicBezTo>
                  <a:cubicBezTo>
                    <a:pt x="18429" y="5145"/>
                    <a:pt x="18162" y="5178"/>
                    <a:pt x="17904" y="5178"/>
                  </a:cubicBezTo>
                  <a:cubicBezTo>
                    <a:pt x="17606" y="5178"/>
                    <a:pt x="17318" y="5134"/>
                    <a:pt x="17069" y="4975"/>
                  </a:cubicBezTo>
                  <a:cubicBezTo>
                    <a:pt x="16695" y="4736"/>
                    <a:pt x="16512" y="4294"/>
                    <a:pt x="16340" y="3885"/>
                  </a:cubicBezTo>
                  <a:cubicBezTo>
                    <a:pt x="15630" y="2205"/>
                    <a:pt x="14475" y="1586"/>
                    <a:pt x="12337" y="1328"/>
                  </a:cubicBezTo>
                  <a:cubicBezTo>
                    <a:pt x="10730" y="1134"/>
                    <a:pt x="9488" y="1"/>
                    <a:pt x="8194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43;p32">
              <a:extLst>
                <a:ext uri="{FF2B5EF4-FFF2-40B4-BE49-F238E27FC236}">
                  <a16:creationId xmlns:a16="http://schemas.microsoft.com/office/drawing/2014/main" id="{108633BE-B2B7-C20D-CE2D-44B08B75E981}"/>
                </a:ext>
              </a:extLst>
            </p:cNvPr>
            <p:cNvSpPr/>
            <p:nvPr/>
          </p:nvSpPr>
          <p:spPr>
            <a:xfrm>
              <a:off x="-283460" y="-1403760"/>
              <a:ext cx="619575" cy="246226"/>
            </a:xfrm>
            <a:custGeom>
              <a:avLst/>
              <a:gdLst/>
              <a:ahLst/>
              <a:cxnLst/>
              <a:rect l="l" t="t" r="r" b="b"/>
              <a:pathLst>
                <a:path w="16454" h="6539" extrusionOk="0">
                  <a:moveTo>
                    <a:pt x="598" y="6258"/>
                  </a:moveTo>
                  <a:cubicBezTo>
                    <a:pt x="389" y="6258"/>
                    <a:pt x="187" y="6302"/>
                    <a:pt x="0" y="6449"/>
                  </a:cubicBezTo>
                  <a:cubicBezTo>
                    <a:pt x="39" y="6504"/>
                    <a:pt x="104" y="6529"/>
                    <a:pt x="190" y="6529"/>
                  </a:cubicBezTo>
                  <a:cubicBezTo>
                    <a:pt x="362" y="6529"/>
                    <a:pt x="618" y="6429"/>
                    <a:pt x="910" y="6283"/>
                  </a:cubicBezTo>
                  <a:lnTo>
                    <a:pt x="910" y="6283"/>
                  </a:lnTo>
                  <a:cubicBezTo>
                    <a:pt x="805" y="6268"/>
                    <a:pt x="701" y="6258"/>
                    <a:pt x="598" y="6258"/>
                  </a:cubicBezTo>
                  <a:close/>
                  <a:moveTo>
                    <a:pt x="16013" y="1"/>
                  </a:moveTo>
                  <a:cubicBezTo>
                    <a:pt x="15606" y="1"/>
                    <a:pt x="15192" y="175"/>
                    <a:pt x="14867" y="434"/>
                  </a:cubicBezTo>
                  <a:cubicBezTo>
                    <a:pt x="14425" y="786"/>
                    <a:pt x="14116" y="1275"/>
                    <a:pt x="13815" y="1754"/>
                  </a:cubicBezTo>
                  <a:lnTo>
                    <a:pt x="12564" y="3748"/>
                  </a:lnTo>
                  <a:cubicBezTo>
                    <a:pt x="12459" y="3916"/>
                    <a:pt x="12336" y="4098"/>
                    <a:pt x="12144" y="4151"/>
                  </a:cubicBezTo>
                  <a:cubicBezTo>
                    <a:pt x="12103" y="4163"/>
                    <a:pt x="12061" y="4167"/>
                    <a:pt x="12019" y="4167"/>
                  </a:cubicBezTo>
                  <a:cubicBezTo>
                    <a:pt x="11840" y="4167"/>
                    <a:pt x="11658" y="4082"/>
                    <a:pt x="11476" y="4072"/>
                  </a:cubicBezTo>
                  <a:cubicBezTo>
                    <a:pt x="11464" y="4072"/>
                    <a:pt x="11452" y="4072"/>
                    <a:pt x="11441" y="4072"/>
                  </a:cubicBezTo>
                  <a:cubicBezTo>
                    <a:pt x="10917" y="4072"/>
                    <a:pt x="10582" y="4655"/>
                    <a:pt x="10111" y="4903"/>
                  </a:cubicBezTo>
                  <a:cubicBezTo>
                    <a:pt x="9898" y="5014"/>
                    <a:pt x="9667" y="5053"/>
                    <a:pt x="9429" y="5053"/>
                  </a:cubicBezTo>
                  <a:cubicBezTo>
                    <a:pt x="9103" y="5053"/>
                    <a:pt x="8764" y="4980"/>
                    <a:pt x="8443" y="4918"/>
                  </a:cubicBezTo>
                  <a:cubicBezTo>
                    <a:pt x="7696" y="4775"/>
                    <a:pt x="6939" y="4704"/>
                    <a:pt x="6183" y="4704"/>
                  </a:cubicBezTo>
                  <a:cubicBezTo>
                    <a:pt x="5148" y="4704"/>
                    <a:pt x="4114" y="4837"/>
                    <a:pt x="3107" y="5103"/>
                  </a:cubicBezTo>
                  <a:cubicBezTo>
                    <a:pt x="2642" y="5226"/>
                    <a:pt x="1656" y="5908"/>
                    <a:pt x="910" y="6283"/>
                  </a:cubicBezTo>
                  <a:lnTo>
                    <a:pt x="910" y="6283"/>
                  </a:lnTo>
                  <a:cubicBezTo>
                    <a:pt x="1137" y="6314"/>
                    <a:pt x="1370" y="6363"/>
                    <a:pt x="1600" y="6363"/>
                  </a:cubicBezTo>
                  <a:cubicBezTo>
                    <a:pt x="1663" y="6363"/>
                    <a:pt x="1726" y="6359"/>
                    <a:pt x="1789" y="6350"/>
                  </a:cubicBezTo>
                  <a:cubicBezTo>
                    <a:pt x="2044" y="6314"/>
                    <a:pt x="2279" y="6198"/>
                    <a:pt x="2515" y="6093"/>
                  </a:cubicBezTo>
                  <a:cubicBezTo>
                    <a:pt x="3575" y="5624"/>
                    <a:pt x="4732" y="5393"/>
                    <a:pt x="5891" y="5393"/>
                  </a:cubicBezTo>
                  <a:cubicBezTo>
                    <a:pt x="7387" y="5393"/>
                    <a:pt x="8884" y="5779"/>
                    <a:pt x="10174" y="6539"/>
                  </a:cubicBezTo>
                  <a:cubicBezTo>
                    <a:pt x="10617" y="5686"/>
                    <a:pt x="11259" y="4952"/>
                    <a:pt x="12045" y="4400"/>
                  </a:cubicBezTo>
                  <a:lnTo>
                    <a:pt x="12994" y="4899"/>
                  </a:lnTo>
                  <a:cubicBezTo>
                    <a:pt x="13519" y="3259"/>
                    <a:pt x="14170" y="1460"/>
                    <a:pt x="15692" y="653"/>
                  </a:cubicBezTo>
                  <a:cubicBezTo>
                    <a:pt x="15979" y="501"/>
                    <a:pt x="16313" y="367"/>
                    <a:pt x="16454" y="75"/>
                  </a:cubicBezTo>
                  <a:cubicBezTo>
                    <a:pt x="16311" y="24"/>
                    <a:pt x="16163" y="1"/>
                    <a:pt x="16013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44;p32">
              <a:extLst>
                <a:ext uri="{FF2B5EF4-FFF2-40B4-BE49-F238E27FC236}">
                  <a16:creationId xmlns:a16="http://schemas.microsoft.com/office/drawing/2014/main" id="{45DA9A1D-223F-0025-66C4-3AF7363C2C5D}"/>
                </a:ext>
              </a:extLst>
            </p:cNvPr>
            <p:cNvSpPr/>
            <p:nvPr/>
          </p:nvSpPr>
          <p:spPr>
            <a:xfrm>
              <a:off x="741637" y="-1392765"/>
              <a:ext cx="346200" cy="168243"/>
            </a:xfrm>
            <a:custGeom>
              <a:avLst/>
              <a:gdLst/>
              <a:ahLst/>
              <a:cxnLst/>
              <a:rect l="l" t="t" r="r" b="b"/>
              <a:pathLst>
                <a:path w="9194" h="4468" extrusionOk="0">
                  <a:moveTo>
                    <a:pt x="2557" y="0"/>
                  </a:moveTo>
                  <a:cubicBezTo>
                    <a:pt x="1535" y="0"/>
                    <a:pt x="592" y="298"/>
                    <a:pt x="0" y="1058"/>
                  </a:cubicBezTo>
                  <a:lnTo>
                    <a:pt x="3217" y="1109"/>
                  </a:lnTo>
                  <a:cubicBezTo>
                    <a:pt x="4036" y="1123"/>
                    <a:pt x="4895" y="1145"/>
                    <a:pt x="5609" y="1545"/>
                  </a:cubicBezTo>
                  <a:cubicBezTo>
                    <a:pt x="6259" y="1909"/>
                    <a:pt x="6714" y="2544"/>
                    <a:pt x="7338" y="2949"/>
                  </a:cubicBezTo>
                  <a:cubicBezTo>
                    <a:pt x="7753" y="3219"/>
                    <a:pt x="8270" y="3423"/>
                    <a:pt x="8658" y="3716"/>
                  </a:cubicBezTo>
                  <a:lnTo>
                    <a:pt x="8658" y="3716"/>
                  </a:lnTo>
                  <a:lnTo>
                    <a:pt x="8567" y="3588"/>
                  </a:lnTo>
                  <a:cubicBezTo>
                    <a:pt x="8056" y="2872"/>
                    <a:pt x="7542" y="2148"/>
                    <a:pt x="6884" y="1563"/>
                  </a:cubicBezTo>
                  <a:cubicBezTo>
                    <a:pt x="5950" y="732"/>
                    <a:pt x="4157" y="0"/>
                    <a:pt x="2557" y="0"/>
                  </a:cubicBezTo>
                  <a:close/>
                  <a:moveTo>
                    <a:pt x="8658" y="3716"/>
                  </a:moveTo>
                  <a:lnTo>
                    <a:pt x="9193" y="4468"/>
                  </a:lnTo>
                  <a:cubicBezTo>
                    <a:pt x="9118" y="4147"/>
                    <a:pt x="8917" y="3912"/>
                    <a:pt x="8658" y="3716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45;p32">
              <a:extLst>
                <a:ext uri="{FF2B5EF4-FFF2-40B4-BE49-F238E27FC236}">
                  <a16:creationId xmlns:a16="http://schemas.microsoft.com/office/drawing/2014/main" id="{C865A141-037E-CC98-1240-C854D175C11D}"/>
                </a:ext>
              </a:extLst>
            </p:cNvPr>
            <p:cNvSpPr/>
            <p:nvPr/>
          </p:nvSpPr>
          <p:spPr>
            <a:xfrm>
              <a:off x="-1186331" y="-1617259"/>
              <a:ext cx="965700" cy="289492"/>
            </a:xfrm>
            <a:custGeom>
              <a:avLst/>
              <a:gdLst/>
              <a:ahLst/>
              <a:cxnLst/>
              <a:rect l="l" t="t" r="r" b="b"/>
              <a:pathLst>
                <a:path w="25646" h="7688" extrusionOk="0">
                  <a:moveTo>
                    <a:pt x="10414" y="1"/>
                  </a:moveTo>
                  <a:cubicBezTo>
                    <a:pt x="9381" y="1"/>
                    <a:pt x="8352" y="205"/>
                    <a:pt x="7407" y="636"/>
                  </a:cubicBezTo>
                  <a:cubicBezTo>
                    <a:pt x="6318" y="1131"/>
                    <a:pt x="5290" y="1980"/>
                    <a:pt x="5021" y="3146"/>
                  </a:cubicBezTo>
                  <a:cubicBezTo>
                    <a:pt x="4847" y="3140"/>
                    <a:pt x="4672" y="3136"/>
                    <a:pt x="4497" y="3136"/>
                  </a:cubicBezTo>
                  <a:cubicBezTo>
                    <a:pt x="3606" y="3136"/>
                    <a:pt x="2710" y="3236"/>
                    <a:pt x="1902" y="3601"/>
                  </a:cubicBezTo>
                  <a:cubicBezTo>
                    <a:pt x="936" y="4037"/>
                    <a:pt x="114" y="4917"/>
                    <a:pt x="1" y="5971"/>
                  </a:cubicBezTo>
                  <a:cubicBezTo>
                    <a:pt x="1097" y="4703"/>
                    <a:pt x="2778" y="4005"/>
                    <a:pt x="4448" y="4005"/>
                  </a:cubicBezTo>
                  <a:cubicBezTo>
                    <a:pt x="5247" y="4005"/>
                    <a:pt x="6044" y="4165"/>
                    <a:pt x="6773" y="4499"/>
                  </a:cubicBezTo>
                  <a:cubicBezTo>
                    <a:pt x="7135" y="4322"/>
                    <a:pt x="7531" y="4239"/>
                    <a:pt x="7930" y="4239"/>
                  </a:cubicBezTo>
                  <a:cubicBezTo>
                    <a:pt x="9036" y="4239"/>
                    <a:pt x="10160" y="4875"/>
                    <a:pt x="10613" y="5897"/>
                  </a:cubicBezTo>
                  <a:cubicBezTo>
                    <a:pt x="10769" y="5256"/>
                    <a:pt x="10170" y="4688"/>
                    <a:pt x="9590" y="4373"/>
                  </a:cubicBezTo>
                  <a:cubicBezTo>
                    <a:pt x="8473" y="3766"/>
                    <a:pt x="4619" y="3900"/>
                    <a:pt x="5916" y="2307"/>
                  </a:cubicBezTo>
                  <a:cubicBezTo>
                    <a:pt x="6863" y="1145"/>
                    <a:pt x="8907" y="655"/>
                    <a:pt x="10520" y="655"/>
                  </a:cubicBezTo>
                  <a:cubicBezTo>
                    <a:pt x="10854" y="655"/>
                    <a:pt x="11170" y="676"/>
                    <a:pt x="11454" y="716"/>
                  </a:cubicBezTo>
                  <a:cubicBezTo>
                    <a:pt x="13427" y="996"/>
                    <a:pt x="15241" y="2121"/>
                    <a:pt x="16472" y="3687"/>
                  </a:cubicBezTo>
                  <a:cubicBezTo>
                    <a:pt x="16865" y="4187"/>
                    <a:pt x="17290" y="4781"/>
                    <a:pt x="17923" y="4824"/>
                  </a:cubicBezTo>
                  <a:cubicBezTo>
                    <a:pt x="17946" y="4826"/>
                    <a:pt x="17969" y="4826"/>
                    <a:pt x="17991" y="4826"/>
                  </a:cubicBezTo>
                  <a:cubicBezTo>
                    <a:pt x="18261" y="4826"/>
                    <a:pt x="18524" y="4728"/>
                    <a:pt x="18783" y="4649"/>
                  </a:cubicBezTo>
                  <a:cubicBezTo>
                    <a:pt x="19264" y="4504"/>
                    <a:pt x="19762" y="4435"/>
                    <a:pt x="20260" y="4435"/>
                  </a:cubicBezTo>
                  <a:cubicBezTo>
                    <a:pt x="22404" y="4435"/>
                    <a:pt x="24558" y="5714"/>
                    <a:pt x="25441" y="7688"/>
                  </a:cubicBezTo>
                  <a:cubicBezTo>
                    <a:pt x="25645" y="7428"/>
                    <a:pt x="25416" y="7059"/>
                    <a:pt x="25195" y="6813"/>
                  </a:cubicBezTo>
                  <a:cubicBezTo>
                    <a:pt x="24376" y="5900"/>
                    <a:pt x="23540" y="4974"/>
                    <a:pt x="22487" y="4344"/>
                  </a:cubicBezTo>
                  <a:cubicBezTo>
                    <a:pt x="21776" y="3918"/>
                    <a:pt x="20941" y="3642"/>
                    <a:pt x="20120" y="3642"/>
                  </a:cubicBezTo>
                  <a:cubicBezTo>
                    <a:pt x="19728" y="3642"/>
                    <a:pt x="19338" y="3705"/>
                    <a:pt x="18967" y="3845"/>
                  </a:cubicBezTo>
                  <a:cubicBezTo>
                    <a:pt x="18642" y="3967"/>
                    <a:pt x="18312" y="4147"/>
                    <a:pt x="17975" y="4147"/>
                  </a:cubicBezTo>
                  <a:cubicBezTo>
                    <a:pt x="17914" y="4147"/>
                    <a:pt x="17853" y="4141"/>
                    <a:pt x="17793" y="4128"/>
                  </a:cubicBezTo>
                  <a:cubicBezTo>
                    <a:pt x="17351" y="4035"/>
                    <a:pt x="17079" y="3605"/>
                    <a:pt x="16822" y="3234"/>
                  </a:cubicBezTo>
                  <a:cubicBezTo>
                    <a:pt x="15403" y="1181"/>
                    <a:pt x="12897" y="1"/>
                    <a:pt x="10414" y="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46;p32">
              <a:extLst>
                <a:ext uri="{FF2B5EF4-FFF2-40B4-BE49-F238E27FC236}">
                  <a16:creationId xmlns:a16="http://schemas.microsoft.com/office/drawing/2014/main" id="{4A29536F-0D0E-5FB3-D857-894B4466814C}"/>
                </a:ext>
              </a:extLst>
            </p:cNvPr>
            <p:cNvSpPr/>
            <p:nvPr/>
          </p:nvSpPr>
          <p:spPr>
            <a:xfrm>
              <a:off x="-1333182" y="-939145"/>
              <a:ext cx="566331" cy="195091"/>
            </a:xfrm>
            <a:custGeom>
              <a:avLst/>
              <a:gdLst/>
              <a:ahLst/>
              <a:cxnLst/>
              <a:rect l="l" t="t" r="r" b="b"/>
              <a:pathLst>
                <a:path w="15040" h="5181" extrusionOk="0">
                  <a:moveTo>
                    <a:pt x="129" y="2163"/>
                  </a:moveTo>
                  <a:lnTo>
                    <a:pt x="1" y="2198"/>
                  </a:lnTo>
                  <a:cubicBezTo>
                    <a:pt x="44" y="2188"/>
                    <a:pt x="87" y="2176"/>
                    <a:pt x="129" y="2163"/>
                  </a:cubicBezTo>
                  <a:close/>
                  <a:moveTo>
                    <a:pt x="5045" y="0"/>
                  </a:moveTo>
                  <a:cubicBezTo>
                    <a:pt x="4928" y="0"/>
                    <a:pt x="4811" y="3"/>
                    <a:pt x="4694" y="8"/>
                  </a:cubicBezTo>
                  <a:cubicBezTo>
                    <a:pt x="3732" y="49"/>
                    <a:pt x="2745" y="256"/>
                    <a:pt x="1962" y="819"/>
                  </a:cubicBezTo>
                  <a:cubicBezTo>
                    <a:pt x="1343" y="1265"/>
                    <a:pt x="844" y="1932"/>
                    <a:pt x="129" y="2163"/>
                  </a:cubicBezTo>
                  <a:lnTo>
                    <a:pt x="129" y="2163"/>
                  </a:lnTo>
                  <a:lnTo>
                    <a:pt x="1060" y="1902"/>
                  </a:lnTo>
                  <a:cubicBezTo>
                    <a:pt x="1654" y="1127"/>
                    <a:pt x="2643" y="735"/>
                    <a:pt x="3617" y="650"/>
                  </a:cubicBezTo>
                  <a:cubicBezTo>
                    <a:pt x="3784" y="635"/>
                    <a:pt x="3950" y="629"/>
                    <a:pt x="4116" y="629"/>
                  </a:cubicBezTo>
                  <a:cubicBezTo>
                    <a:pt x="4923" y="629"/>
                    <a:pt x="5729" y="782"/>
                    <a:pt x="6524" y="935"/>
                  </a:cubicBezTo>
                  <a:cubicBezTo>
                    <a:pt x="6448" y="925"/>
                    <a:pt x="6371" y="921"/>
                    <a:pt x="6295" y="921"/>
                  </a:cubicBezTo>
                  <a:cubicBezTo>
                    <a:pt x="5416" y="921"/>
                    <a:pt x="4558" y="1558"/>
                    <a:pt x="4337" y="2414"/>
                  </a:cubicBezTo>
                  <a:cubicBezTo>
                    <a:pt x="5111" y="1606"/>
                    <a:pt x="6243" y="1137"/>
                    <a:pt x="7349" y="1137"/>
                  </a:cubicBezTo>
                  <a:cubicBezTo>
                    <a:pt x="8011" y="1137"/>
                    <a:pt x="8663" y="1305"/>
                    <a:pt x="9224" y="1668"/>
                  </a:cubicBezTo>
                  <a:cubicBezTo>
                    <a:pt x="10657" y="2597"/>
                    <a:pt x="11304" y="4543"/>
                    <a:pt x="12889" y="5181"/>
                  </a:cubicBezTo>
                  <a:cubicBezTo>
                    <a:pt x="13024" y="4059"/>
                    <a:pt x="13933" y="3075"/>
                    <a:pt x="15040" y="2853"/>
                  </a:cubicBezTo>
                  <a:cubicBezTo>
                    <a:pt x="14934" y="2836"/>
                    <a:pt x="14827" y="2828"/>
                    <a:pt x="14721" y="2828"/>
                  </a:cubicBezTo>
                  <a:cubicBezTo>
                    <a:pt x="13719" y="2828"/>
                    <a:pt x="12734" y="3544"/>
                    <a:pt x="12470" y="4520"/>
                  </a:cubicBezTo>
                  <a:cubicBezTo>
                    <a:pt x="11216" y="1723"/>
                    <a:pt x="8113" y="0"/>
                    <a:pt x="5045" y="0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47;p32">
              <a:extLst>
                <a:ext uri="{FF2B5EF4-FFF2-40B4-BE49-F238E27FC236}">
                  <a16:creationId xmlns:a16="http://schemas.microsoft.com/office/drawing/2014/main" id="{BBA830CD-5ED5-897C-C4EA-5BBFAF383C92}"/>
                </a:ext>
              </a:extLst>
            </p:cNvPr>
            <p:cNvSpPr/>
            <p:nvPr/>
          </p:nvSpPr>
          <p:spPr>
            <a:xfrm>
              <a:off x="-2134764" y="-1609050"/>
              <a:ext cx="588548" cy="149001"/>
            </a:xfrm>
            <a:custGeom>
              <a:avLst/>
              <a:gdLst/>
              <a:ahLst/>
              <a:cxnLst/>
              <a:rect l="l" t="t" r="r" b="b"/>
              <a:pathLst>
                <a:path w="15630" h="3957" extrusionOk="0">
                  <a:moveTo>
                    <a:pt x="9998" y="1"/>
                  </a:moveTo>
                  <a:cubicBezTo>
                    <a:pt x="9098" y="1"/>
                    <a:pt x="8185" y="85"/>
                    <a:pt x="7304" y="176"/>
                  </a:cubicBezTo>
                  <a:cubicBezTo>
                    <a:pt x="5740" y="338"/>
                    <a:pt x="4119" y="518"/>
                    <a:pt x="2769" y="1324"/>
                  </a:cubicBezTo>
                  <a:cubicBezTo>
                    <a:pt x="2155" y="1691"/>
                    <a:pt x="1668" y="2169"/>
                    <a:pt x="1203" y="2671"/>
                  </a:cubicBezTo>
                  <a:lnTo>
                    <a:pt x="1203" y="2671"/>
                  </a:lnTo>
                  <a:cubicBezTo>
                    <a:pt x="2275" y="2146"/>
                    <a:pt x="3757" y="2040"/>
                    <a:pt x="4646" y="1552"/>
                  </a:cubicBezTo>
                  <a:cubicBezTo>
                    <a:pt x="4966" y="1377"/>
                    <a:pt x="5248" y="1139"/>
                    <a:pt x="5560" y="950"/>
                  </a:cubicBezTo>
                  <a:cubicBezTo>
                    <a:pt x="6305" y="499"/>
                    <a:pt x="7160" y="352"/>
                    <a:pt x="8038" y="352"/>
                  </a:cubicBezTo>
                  <a:cubicBezTo>
                    <a:pt x="8729" y="352"/>
                    <a:pt x="9436" y="444"/>
                    <a:pt x="10113" y="550"/>
                  </a:cubicBezTo>
                  <a:cubicBezTo>
                    <a:pt x="11319" y="741"/>
                    <a:pt x="12530" y="967"/>
                    <a:pt x="13654" y="1441"/>
                  </a:cubicBezTo>
                  <a:cubicBezTo>
                    <a:pt x="14474" y="1788"/>
                    <a:pt x="15284" y="2316"/>
                    <a:pt x="15629" y="3136"/>
                  </a:cubicBezTo>
                  <a:cubicBezTo>
                    <a:pt x="15544" y="2296"/>
                    <a:pt x="14951" y="1583"/>
                    <a:pt x="14257" y="1102"/>
                  </a:cubicBezTo>
                  <a:cubicBezTo>
                    <a:pt x="13020" y="243"/>
                    <a:pt x="11528" y="1"/>
                    <a:pt x="9998" y="1"/>
                  </a:cubicBezTo>
                  <a:close/>
                  <a:moveTo>
                    <a:pt x="1203" y="2671"/>
                  </a:moveTo>
                  <a:lnTo>
                    <a:pt x="1203" y="2671"/>
                  </a:lnTo>
                  <a:cubicBezTo>
                    <a:pt x="642" y="2946"/>
                    <a:pt x="193" y="3336"/>
                    <a:pt x="0" y="3956"/>
                  </a:cubicBezTo>
                  <a:cubicBezTo>
                    <a:pt x="428" y="3546"/>
                    <a:pt x="808" y="3100"/>
                    <a:pt x="1203" y="2671"/>
                  </a:cubicBezTo>
                  <a:close/>
                </a:path>
              </a:pathLst>
            </a:custGeom>
            <a:solidFill>
              <a:srgbClr val="DDC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D1F451C-D92D-28C4-6493-18A22DA802CF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661E8C86-13EC-9201-53FE-94A833BC1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4F198F-561C-F0F3-1976-9C30F89C1934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40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598B0-7EC1-B05F-206E-5B0598643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 r="10657" b="6395"/>
          <a:stretch/>
        </p:blipFill>
        <p:spPr>
          <a:xfrm>
            <a:off x="2522394" y="1766257"/>
            <a:ext cx="3449782" cy="4834136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49923D8-3C46-F4F4-AFCD-0AEDF8FDEBAB}"/>
              </a:ext>
            </a:extLst>
          </p:cNvPr>
          <p:cNvSpPr/>
          <p:nvPr/>
        </p:nvSpPr>
        <p:spPr>
          <a:xfrm flipH="1">
            <a:off x="345929" y="2402032"/>
            <a:ext cx="3657600" cy="727364"/>
          </a:xfrm>
          <a:prstGeom prst="wedgeRoundRectCallout">
            <a:avLst>
              <a:gd name="adj1" fmla="val 219"/>
              <a:gd name="adj2" fmla="val 106958"/>
              <a:gd name="adj3" fmla="val 16667"/>
            </a:avLst>
          </a:prstGeom>
          <a:solidFill>
            <a:schemeClr val="tx1">
              <a:lumMod val="9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>
                <a:solidFill>
                  <a:schemeClr val="bg1"/>
                </a:solidFill>
                <a:latin typeface="UTM Avo" panose="02040603050506020204" pitchFamily="18" charset="0"/>
              </a:rPr>
              <a:t>Ngày 27/2 là ngày gì?</a:t>
            </a:r>
            <a:endParaRPr lang="fr-FR" sz="24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A37C25-7D53-627C-191B-73254F0B51DE}"/>
              </a:ext>
            </a:extLst>
          </p:cNvPr>
          <p:cNvGrpSpPr/>
          <p:nvPr/>
        </p:nvGrpSpPr>
        <p:grpSpPr>
          <a:xfrm>
            <a:off x="7146435" y="2598160"/>
            <a:ext cx="4474064" cy="3010036"/>
            <a:chOff x="7146435" y="2598160"/>
            <a:chExt cx="4474064" cy="3010036"/>
          </a:xfrm>
        </p:grpSpPr>
        <p:pic>
          <p:nvPicPr>
            <p:cNvPr id="1026" name="Picture 2" descr="Ngày Thầy thuốc Việt Nam: Lịch sử ra đời, ý nghĩa ngày 27/2">
              <a:extLst>
                <a:ext uri="{FF2B5EF4-FFF2-40B4-BE49-F238E27FC236}">
                  <a16:creationId xmlns:a16="http://schemas.microsoft.com/office/drawing/2014/main" id="{76CCE5E9-5616-4466-8A6C-FD3204CB1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36" y="2598160"/>
              <a:ext cx="4474063" cy="254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CD057F-5254-7DBF-F2E0-3766587F3A52}"/>
                </a:ext>
              </a:extLst>
            </p:cNvPr>
            <p:cNvSpPr txBox="1"/>
            <p:nvPr/>
          </p:nvSpPr>
          <p:spPr>
            <a:xfrm>
              <a:off x="7146435" y="5146531"/>
              <a:ext cx="44740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UTM Avo" panose="02040603050506020204" pitchFamily="18" charset="0"/>
                </a:rPr>
                <a:t>Ngày Thầy thuốc Việt Nam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58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0830FF-3F45-D304-BBCB-433A126D1242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0DF417CC-2AB0-6E7D-1EC0-74D84BDF6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73885A-B692-6445-9BBE-9C961A4859B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67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9;p6">
            <a:extLst>
              <a:ext uri="{FF2B5EF4-FFF2-40B4-BE49-F238E27FC236}">
                <a16:creationId xmlns:a16="http://schemas.microsoft.com/office/drawing/2014/main" id="{808577C1-81E0-DEAB-47C1-D8833C26903E}"/>
              </a:ext>
            </a:extLst>
          </p:cNvPr>
          <p:cNvSpPr txBox="1">
            <a:spLocks/>
          </p:cNvSpPr>
          <p:nvPr/>
        </p:nvSpPr>
        <p:spPr>
          <a:xfrm>
            <a:off x="683604" y="2530462"/>
            <a:ext cx="11147293" cy="37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0" indent="0" algn="just">
              <a:lnSpc>
                <a:spcPct val="125000"/>
              </a:lnSpc>
              <a:buNone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Giọng đọc toàn bài khoan thai, trang trọng, phù hợp với văn bản kể chuyện và thể hiện sự trân trọng đối với danh y. 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Hai câu mở đầu đoạn 2 (</a:t>
            </a:r>
            <a:r>
              <a:rPr lang="vi-VN" sz="2400" i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Thế rồi, tai hoạ bỗng ập đến. Một bệnh lạ hoành hành dữ dội, giết chết bao mạng người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.) đọc với giọng buồn, trầm lắng. 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Câu ở đoạn 3 (</a:t>
            </a:r>
            <a:r>
              <a:rPr lang="vi-VN" sz="2400" i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Ngay kì thi ấy, Bá Tĩnh có tên trên bảng vàng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.) đọc với giọng vui mừng.</a:t>
            </a:r>
          </a:p>
        </p:txBody>
      </p:sp>
      <p:sp>
        <p:nvSpPr>
          <p:cNvPr id="5" name="Google Shape;700;p6">
            <a:extLst>
              <a:ext uri="{FF2B5EF4-FFF2-40B4-BE49-F238E27FC236}">
                <a16:creationId xmlns:a16="http://schemas.microsoft.com/office/drawing/2014/main" id="{BC85B041-3AEC-4FDE-D024-73820D35A732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THÀNH TIẾNG</a:t>
            </a:r>
          </a:p>
        </p:txBody>
      </p:sp>
      <p:sp>
        <p:nvSpPr>
          <p:cNvPr id="6" name="Google Shape;701;p6">
            <a:extLst>
              <a:ext uri="{FF2B5EF4-FFF2-40B4-BE49-F238E27FC236}">
                <a16:creationId xmlns:a16="http://schemas.microsoft.com/office/drawing/2014/main" id="{633A4D97-2F88-AC60-9930-83EB9BEA16F8}"/>
              </a:ext>
            </a:extLst>
          </p:cNvPr>
          <p:cNvSpPr/>
          <p:nvPr/>
        </p:nvSpPr>
        <p:spPr>
          <a:xfrm>
            <a:off x="3999939" y="2061952"/>
            <a:ext cx="419212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u="sng" kern="0" dirty="0">
                <a:solidFill>
                  <a:srgbClr val="720000"/>
                </a:solidFill>
                <a:latin typeface="UTM Avo" panose="02040603050506020204" pitchFamily="18" charset="0"/>
                <a:cs typeface="Arial"/>
                <a:sym typeface="Arial"/>
              </a:rPr>
              <a:t>Lưu ý</a:t>
            </a:r>
            <a:endParaRPr sz="3200" b="1" u="sng" kern="0" dirty="0">
              <a:solidFill>
                <a:srgbClr val="72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1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9;p6">
            <a:extLst>
              <a:ext uri="{FF2B5EF4-FFF2-40B4-BE49-F238E27FC236}">
                <a16:creationId xmlns:a16="http://schemas.microsoft.com/office/drawing/2014/main" id="{808577C1-81E0-DEAB-47C1-D8833C26903E}"/>
              </a:ext>
            </a:extLst>
          </p:cNvPr>
          <p:cNvSpPr txBox="1">
            <a:spLocks/>
          </p:cNvSpPr>
          <p:nvPr/>
        </p:nvSpPr>
        <p:spPr>
          <a:xfrm>
            <a:off x="1176372" y="2305952"/>
            <a:ext cx="9839253" cy="370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342900" indent="-342900" algn="just">
              <a:lnSpc>
                <a:spcPct val="125000"/>
              </a:lnSpc>
              <a:buSzPct val="100000"/>
              <a:buFont typeface="UTM Avo" panose="02040603050506020204" pitchFamily="18" charset="0"/>
              <a:buChar char="-"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Nguyễn Bá Tĩnh (1330 − ?):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tức Tuệ Tĩnh, danh y Việt Nam.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UTM Avo" panose="02040603050506020204" pitchFamily="18" charset="0"/>
              <a:buChar char="-"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Dùi mài kinh sử: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học tập rất chăm chỉ.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UTM Avo" panose="02040603050506020204" pitchFamily="18" charset="0"/>
              <a:buChar char="-"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Bảng vàng: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bảng đề tên người đỗ trong các kì thi tổ chức ở kinh đô thời xưa.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UTM Avo" panose="02040603050506020204" pitchFamily="18" charset="0"/>
              <a:buChar char="-"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Tân khoa: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người mới thi đỗ.</a:t>
            </a:r>
          </a:p>
          <a:p>
            <a:pPr marL="342900" indent="-342900" algn="just">
              <a:lnSpc>
                <a:spcPct val="125000"/>
              </a:lnSpc>
              <a:buSzPct val="100000"/>
              <a:buFont typeface="UTM Avo" panose="02040603050506020204" pitchFamily="18" charset="0"/>
              <a:buChar char="-"/>
            </a:pPr>
            <a:r>
              <a:rPr lang="vi-VN" sz="2400" b="1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Thuốc Nam: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thuốc chế biến từ cây cỏ của Việt Nam, khác với thuốc Bắc chế</a:t>
            </a:r>
            <a:r>
              <a:rPr lang="en-US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vi-VN" sz="2400" kern="0" dirty="0">
                <a:latin typeface="UTM Avo" panose="02040603050506020204" pitchFamily="18" charset="0"/>
                <a:ea typeface="Arial"/>
                <a:cs typeface="Arial"/>
                <a:sym typeface="Arial"/>
              </a:rPr>
              <a:t>biến từ cây cỏ của Trung Quốc.</a:t>
            </a:r>
          </a:p>
        </p:txBody>
      </p:sp>
      <p:sp>
        <p:nvSpPr>
          <p:cNvPr id="6" name="Google Shape;701;p6">
            <a:extLst>
              <a:ext uri="{FF2B5EF4-FFF2-40B4-BE49-F238E27FC236}">
                <a16:creationId xmlns:a16="http://schemas.microsoft.com/office/drawing/2014/main" id="{633A4D97-2F88-AC60-9930-83EB9BEA16F8}"/>
              </a:ext>
            </a:extLst>
          </p:cNvPr>
          <p:cNvSpPr/>
          <p:nvPr/>
        </p:nvSpPr>
        <p:spPr>
          <a:xfrm>
            <a:off x="3611054" y="1757152"/>
            <a:ext cx="496989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3200" b="1" kern="0" dirty="0">
                <a:solidFill>
                  <a:srgbClr val="720000"/>
                </a:solidFill>
                <a:latin typeface="UTM Avo" panose="02040603050506020204" pitchFamily="18" charset="0"/>
                <a:cs typeface="Arial"/>
                <a:sym typeface="Arial"/>
              </a:rPr>
              <a:t>Giải nghĩa từ ngữ khó</a:t>
            </a:r>
          </a:p>
        </p:txBody>
      </p:sp>
    </p:spTree>
    <p:extLst>
      <p:ext uri="{BB962C8B-B14F-4D97-AF65-F5344CB8AC3E}">
        <p14:creationId xmlns:p14="http://schemas.microsoft.com/office/powerpoint/2010/main" val="16882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00;p6">
            <a:extLst>
              <a:ext uri="{FF2B5EF4-FFF2-40B4-BE49-F238E27FC236}">
                <a16:creationId xmlns:a16="http://schemas.microsoft.com/office/drawing/2014/main" id="{BC85B041-3AEC-4FDE-D024-73820D35A732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Google Shape;725;p8">
            <a:extLst>
              <a:ext uri="{FF2B5EF4-FFF2-40B4-BE49-F238E27FC236}">
                <a16:creationId xmlns:a16="http://schemas.microsoft.com/office/drawing/2014/main" id="{C8AA5EDC-6DC7-9DCF-55F1-BCD3E690E5E0}"/>
              </a:ext>
            </a:extLst>
          </p:cNvPr>
          <p:cNvSpPr txBox="1"/>
          <p:nvPr/>
        </p:nvSpPr>
        <p:spPr>
          <a:xfrm>
            <a:off x="933303" y="2554516"/>
            <a:ext cx="10325393" cy="3962399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121900" rIns="487667" bIns="121900" anchor="b" anchorCtr="0">
            <a:noAutofit/>
          </a:bodyPr>
          <a:lstStyle/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 1.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Hoàn cảnh của danh y Tuệ Tĩnh lúc nhỏ thế nào?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 2.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Vì sao ông quyết định chọn con đường làm thuốc?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 3.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Vì sao Tuệ Tĩnh đã theo nghề thuốc mà vẫn tham gia kì thi tiến sĩ?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 4.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Chi tiết nào cho thấy ông quyết tâm đi theo con đường mình đã chọn?</a:t>
            </a:r>
          </a:p>
          <a:p>
            <a:pPr>
              <a:lnSpc>
                <a:spcPct val="125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Câu 5. </a:t>
            </a:r>
            <a:r>
              <a:rPr lang="vi-VN" sz="2400" kern="0" dirty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Em có suy nghĩ gì về danh y Tuệ Tĩnh?</a:t>
            </a:r>
          </a:p>
        </p:txBody>
      </p:sp>
      <p:sp>
        <p:nvSpPr>
          <p:cNvPr id="4" name="Google Shape;726;p8">
            <a:extLst>
              <a:ext uri="{FF2B5EF4-FFF2-40B4-BE49-F238E27FC236}">
                <a16:creationId xmlns:a16="http://schemas.microsoft.com/office/drawing/2014/main" id="{32BCEC29-CF6C-D13C-7378-E5A0781DB5C6}"/>
              </a:ext>
            </a:extLst>
          </p:cNvPr>
          <p:cNvSpPr/>
          <p:nvPr/>
        </p:nvSpPr>
        <p:spPr>
          <a:xfrm>
            <a:off x="761933" y="2162334"/>
            <a:ext cx="4405153" cy="872076"/>
          </a:xfrm>
          <a:prstGeom prst="homePlate">
            <a:avLst>
              <a:gd name="adj" fmla="val 95860"/>
            </a:avLst>
          </a:prstGeom>
          <a:solidFill>
            <a:srgbClr val="674E43"/>
          </a:solidFill>
          <a:ln w="285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2400" b="1" kern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THẢO LUẬN NHÓM ĐÔI</a:t>
            </a:r>
            <a:endParaRPr lang="en-US" sz="2400" b="1" kern="0" dirty="0">
              <a:solidFill>
                <a:srgbClr val="FFFFFF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4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2;p9">
            <a:extLst>
              <a:ext uri="{FF2B5EF4-FFF2-40B4-BE49-F238E27FC236}">
                <a16:creationId xmlns:a16="http://schemas.microsoft.com/office/drawing/2014/main" id="{E72EE222-B697-4BA2-A1FD-EA793444F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21" y="2064692"/>
            <a:ext cx="2670347" cy="26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33;p9">
            <a:extLst>
              <a:ext uri="{FF2B5EF4-FFF2-40B4-BE49-F238E27FC236}">
                <a16:creationId xmlns:a16="http://schemas.microsoft.com/office/drawing/2014/main" id="{59A82DC5-88B5-381F-8B5D-5824550F9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132" y="4091458"/>
            <a:ext cx="2926696" cy="286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4;p9">
            <a:extLst>
              <a:ext uri="{FF2B5EF4-FFF2-40B4-BE49-F238E27FC236}">
                <a16:creationId xmlns:a16="http://schemas.microsoft.com/office/drawing/2014/main" id="{864D005C-6DBC-9ADB-26EC-C0742A89D61E}"/>
              </a:ext>
            </a:extLst>
          </p:cNvPr>
          <p:cNvSpPr/>
          <p:nvPr/>
        </p:nvSpPr>
        <p:spPr>
          <a:xfrm>
            <a:off x="3069459" y="2238824"/>
            <a:ext cx="7250198" cy="1343232"/>
          </a:xfrm>
          <a:prstGeom prst="wedgeRoundRectCallout">
            <a:avLst>
              <a:gd name="adj1" fmla="val -56787"/>
              <a:gd name="adj2" fmla="val -3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60933" rIns="365733" bIns="60933" anchor="ctr" anchorCtr="0">
            <a:noAutofit/>
          </a:bodyPr>
          <a:lstStyle/>
          <a:p>
            <a:pPr marL="101598" lvl="0">
              <a:lnSpc>
                <a:spcPct val="125000"/>
              </a:lnSpc>
              <a:buClr>
                <a:srgbClr val="674E43"/>
              </a:buClr>
              <a:buSzPts val="2400"/>
            </a:pP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1. Hoàn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cảnh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danh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y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Tuệ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Tĩnh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lúc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6" name="Google Shape;735;p9">
            <a:extLst>
              <a:ext uri="{FF2B5EF4-FFF2-40B4-BE49-F238E27FC236}">
                <a16:creationId xmlns:a16="http://schemas.microsoft.com/office/drawing/2014/main" id="{036E7E86-3BD1-7A8F-6CB5-232C8483B077}"/>
              </a:ext>
            </a:extLst>
          </p:cNvPr>
          <p:cNvSpPr/>
          <p:nvPr/>
        </p:nvSpPr>
        <p:spPr>
          <a:xfrm>
            <a:off x="1612110" y="4607145"/>
            <a:ext cx="7527487" cy="1384645"/>
          </a:xfrm>
          <a:prstGeom prst="wedgeRoundRectCallout">
            <a:avLst>
              <a:gd name="adj1" fmla="val 56940"/>
              <a:gd name="adj2" fmla="val -1472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60933" rIns="365733" bIns="60933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Ông mồ côi cha mẹ từ năm lên sáu; được một vị hoà thượng nuôi, cho ăn học.</a:t>
            </a:r>
            <a:endParaRPr sz="2400" kern="0" dirty="0">
              <a:solidFill>
                <a:srgbClr val="310A0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36;p9">
            <a:extLst>
              <a:ext uri="{FF2B5EF4-FFF2-40B4-BE49-F238E27FC236}">
                <a16:creationId xmlns:a16="http://schemas.microsoft.com/office/drawing/2014/main" id="{76FF9B0F-CC87-BA5F-D526-512BB857FD24}"/>
              </a:ext>
            </a:extLst>
          </p:cNvPr>
          <p:cNvSpPr/>
          <p:nvPr/>
        </p:nvSpPr>
        <p:spPr>
          <a:xfrm>
            <a:off x="10093216" y="2518176"/>
            <a:ext cx="784528" cy="784528"/>
          </a:xfrm>
          <a:prstGeom prst="flowChartConnector">
            <a:avLst/>
          </a:prstGeom>
          <a:solidFill>
            <a:srgbClr val="674E43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43653-CFDE-7EEA-D4A4-D9EB74A1B9F5}"/>
              </a:ext>
            </a:extLst>
          </p:cNvPr>
          <p:cNvGrpSpPr/>
          <p:nvPr/>
        </p:nvGrpSpPr>
        <p:grpSpPr>
          <a:xfrm>
            <a:off x="1036278" y="4907203"/>
            <a:ext cx="784528" cy="784528"/>
            <a:chOff x="276937" y="3822617"/>
            <a:chExt cx="784528" cy="784528"/>
          </a:xfrm>
        </p:grpSpPr>
        <p:sp>
          <p:nvSpPr>
            <p:cNvPr id="9" name="Google Shape;737;p9">
              <a:extLst>
                <a:ext uri="{FF2B5EF4-FFF2-40B4-BE49-F238E27FC236}">
                  <a16:creationId xmlns:a16="http://schemas.microsoft.com/office/drawing/2014/main" id="{745E212D-2D6D-C5A4-544D-F54A2DF47199}"/>
                </a:ext>
              </a:extLst>
            </p:cNvPr>
            <p:cNvSpPr/>
            <p:nvPr/>
          </p:nvSpPr>
          <p:spPr>
            <a:xfrm>
              <a:off x="276937" y="3822617"/>
              <a:ext cx="784528" cy="784528"/>
            </a:xfrm>
            <a:prstGeom prst="flowChartConnector">
              <a:avLst/>
            </a:prstGeom>
            <a:solidFill>
              <a:srgbClr val="674E43"/>
            </a:solidFill>
            <a:ln w="25400" cap="flat" cmpd="sng">
              <a:solidFill>
                <a:srgbClr val="674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738;p9">
              <a:extLst>
                <a:ext uri="{FF2B5EF4-FFF2-40B4-BE49-F238E27FC236}">
                  <a16:creationId xmlns:a16="http://schemas.microsoft.com/office/drawing/2014/main" id="{9CDCA498-021A-28C4-F2DF-0ED494F827CC}"/>
                </a:ext>
              </a:extLst>
            </p:cNvPr>
            <p:cNvGrpSpPr/>
            <p:nvPr/>
          </p:nvGrpSpPr>
          <p:grpSpPr>
            <a:xfrm>
              <a:off x="413480" y="3963617"/>
              <a:ext cx="522552" cy="502529"/>
              <a:chOff x="5223609" y="3731112"/>
              <a:chExt cx="371782" cy="274285"/>
            </a:xfrm>
          </p:grpSpPr>
          <p:sp>
            <p:nvSpPr>
              <p:cNvPr id="11" name="Google Shape;739;p9">
                <a:extLst>
                  <a:ext uri="{FF2B5EF4-FFF2-40B4-BE49-F238E27FC236}">
                    <a16:creationId xmlns:a16="http://schemas.microsoft.com/office/drawing/2014/main" id="{4E0391EF-34F2-F40A-AA58-94818620817F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0;p9">
                <a:extLst>
                  <a:ext uri="{FF2B5EF4-FFF2-40B4-BE49-F238E27FC236}">
                    <a16:creationId xmlns:a16="http://schemas.microsoft.com/office/drawing/2014/main" id="{51F9F997-42E1-4FF5-8B7C-48232D31BD9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Google Shape;700;p6">
            <a:extLst>
              <a:ext uri="{FF2B5EF4-FFF2-40B4-BE49-F238E27FC236}">
                <a16:creationId xmlns:a16="http://schemas.microsoft.com/office/drawing/2014/main" id="{B523B59D-65A7-4631-CE89-B964E8C1457A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0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32;p9">
            <a:extLst>
              <a:ext uri="{FF2B5EF4-FFF2-40B4-BE49-F238E27FC236}">
                <a16:creationId xmlns:a16="http://schemas.microsoft.com/office/drawing/2014/main" id="{E72EE222-B697-4BA2-A1FD-EA793444FA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021" y="2064692"/>
            <a:ext cx="2670347" cy="261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33;p9">
            <a:extLst>
              <a:ext uri="{FF2B5EF4-FFF2-40B4-BE49-F238E27FC236}">
                <a16:creationId xmlns:a16="http://schemas.microsoft.com/office/drawing/2014/main" id="{59A82DC5-88B5-381F-8B5D-5824550F9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2132" y="4091458"/>
            <a:ext cx="2926696" cy="286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34;p9">
            <a:extLst>
              <a:ext uri="{FF2B5EF4-FFF2-40B4-BE49-F238E27FC236}">
                <a16:creationId xmlns:a16="http://schemas.microsoft.com/office/drawing/2014/main" id="{864D005C-6DBC-9ADB-26EC-C0742A89D61E}"/>
              </a:ext>
            </a:extLst>
          </p:cNvPr>
          <p:cNvSpPr/>
          <p:nvPr/>
        </p:nvSpPr>
        <p:spPr>
          <a:xfrm>
            <a:off x="3069459" y="2238824"/>
            <a:ext cx="7250198" cy="1343232"/>
          </a:xfrm>
          <a:prstGeom prst="wedgeRoundRectCallout">
            <a:avLst>
              <a:gd name="adj1" fmla="val -56787"/>
              <a:gd name="adj2" fmla="val -310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60933" rIns="365733" bIns="60933" anchor="ctr" anchorCtr="0">
            <a:noAutofit/>
          </a:bodyPr>
          <a:lstStyle/>
          <a:p>
            <a:pPr marL="101598" lvl="0">
              <a:lnSpc>
                <a:spcPct val="125000"/>
              </a:lnSpc>
              <a:buClr>
                <a:srgbClr val="674E43"/>
              </a:buClr>
              <a:buSzPts val="2400"/>
            </a:pPr>
            <a:r>
              <a:rPr lang="vi-VN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2. Vì sao ông quyết định chọn con đường làm thuốc? </a:t>
            </a:r>
          </a:p>
        </p:txBody>
      </p:sp>
      <p:sp>
        <p:nvSpPr>
          <p:cNvPr id="6" name="Google Shape;735;p9">
            <a:extLst>
              <a:ext uri="{FF2B5EF4-FFF2-40B4-BE49-F238E27FC236}">
                <a16:creationId xmlns:a16="http://schemas.microsoft.com/office/drawing/2014/main" id="{036E7E86-3BD1-7A8F-6CB5-232C8483B077}"/>
              </a:ext>
            </a:extLst>
          </p:cNvPr>
          <p:cNvSpPr/>
          <p:nvPr/>
        </p:nvSpPr>
        <p:spPr>
          <a:xfrm>
            <a:off x="1612110" y="4607145"/>
            <a:ext cx="7527487" cy="1604969"/>
          </a:xfrm>
          <a:prstGeom prst="wedgeRoundRectCallout">
            <a:avLst>
              <a:gd name="adj1" fmla="val 56940"/>
              <a:gd name="adj2" fmla="val -14729"/>
              <a:gd name="adj3" fmla="val 16667"/>
            </a:avLst>
          </a:prstGeom>
          <a:solidFill>
            <a:srgbClr val="FFFFFF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67" tIns="60933" rIns="365733" bIns="60933" anchor="ctr" anchorCtr="0">
            <a:noAutofit/>
          </a:bodyPr>
          <a:lstStyle/>
          <a:p>
            <a:pPr lvl="0">
              <a:lnSpc>
                <a:spcPct val="125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310A0D"/>
                </a:solidFill>
                <a:latin typeface="UTM Avo" panose="02040603050506020204" pitchFamily="18" charset="0"/>
                <a:cs typeface="Arial"/>
                <a:sym typeface="Arial"/>
              </a:rPr>
              <a:t>Một bệnh dịch làm chết nhiều người khiến ông thấy việc thi cử không có ý nghĩa bằng làm thuốc để cứu người.</a:t>
            </a:r>
          </a:p>
        </p:txBody>
      </p:sp>
      <p:sp>
        <p:nvSpPr>
          <p:cNvPr id="7" name="Google Shape;736;p9">
            <a:extLst>
              <a:ext uri="{FF2B5EF4-FFF2-40B4-BE49-F238E27FC236}">
                <a16:creationId xmlns:a16="http://schemas.microsoft.com/office/drawing/2014/main" id="{76FF9B0F-CC87-BA5F-D526-512BB857FD24}"/>
              </a:ext>
            </a:extLst>
          </p:cNvPr>
          <p:cNvSpPr/>
          <p:nvPr/>
        </p:nvSpPr>
        <p:spPr>
          <a:xfrm>
            <a:off x="10093216" y="2518176"/>
            <a:ext cx="784528" cy="784528"/>
          </a:xfrm>
          <a:prstGeom prst="flowChartConnector">
            <a:avLst/>
          </a:prstGeom>
          <a:solidFill>
            <a:srgbClr val="674E43"/>
          </a:solidFill>
          <a:ln w="25400" cap="flat" cmpd="sng">
            <a:solidFill>
              <a:srgbClr val="674E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53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43653-CFDE-7EEA-D4A4-D9EB74A1B9F5}"/>
              </a:ext>
            </a:extLst>
          </p:cNvPr>
          <p:cNvGrpSpPr/>
          <p:nvPr/>
        </p:nvGrpSpPr>
        <p:grpSpPr>
          <a:xfrm>
            <a:off x="1065307" y="5017735"/>
            <a:ext cx="784528" cy="784528"/>
            <a:chOff x="276937" y="3822617"/>
            <a:chExt cx="784528" cy="784528"/>
          </a:xfrm>
        </p:grpSpPr>
        <p:sp>
          <p:nvSpPr>
            <p:cNvPr id="9" name="Google Shape;737;p9">
              <a:extLst>
                <a:ext uri="{FF2B5EF4-FFF2-40B4-BE49-F238E27FC236}">
                  <a16:creationId xmlns:a16="http://schemas.microsoft.com/office/drawing/2014/main" id="{745E212D-2D6D-C5A4-544D-F54A2DF47199}"/>
                </a:ext>
              </a:extLst>
            </p:cNvPr>
            <p:cNvSpPr/>
            <p:nvPr/>
          </p:nvSpPr>
          <p:spPr>
            <a:xfrm>
              <a:off x="276937" y="3822617"/>
              <a:ext cx="784528" cy="784528"/>
            </a:xfrm>
            <a:prstGeom prst="flowChartConnector">
              <a:avLst/>
            </a:prstGeom>
            <a:solidFill>
              <a:srgbClr val="674E43"/>
            </a:solidFill>
            <a:ln w="25400" cap="flat" cmpd="sng">
              <a:solidFill>
                <a:srgbClr val="674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5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738;p9">
              <a:extLst>
                <a:ext uri="{FF2B5EF4-FFF2-40B4-BE49-F238E27FC236}">
                  <a16:creationId xmlns:a16="http://schemas.microsoft.com/office/drawing/2014/main" id="{9CDCA498-021A-28C4-F2DF-0ED494F827CC}"/>
                </a:ext>
              </a:extLst>
            </p:cNvPr>
            <p:cNvGrpSpPr/>
            <p:nvPr/>
          </p:nvGrpSpPr>
          <p:grpSpPr>
            <a:xfrm>
              <a:off x="413480" y="3963617"/>
              <a:ext cx="522552" cy="502529"/>
              <a:chOff x="5223609" y="3731112"/>
              <a:chExt cx="371782" cy="274285"/>
            </a:xfrm>
          </p:grpSpPr>
          <p:sp>
            <p:nvSpPr>
              <p:cNvPr id="11" name="Google Shape;739;p9">
                <a:extLst>
                  <a:ext uri="{FF2B5EF4-FFF2-40B4-BE49-F238E27FC236}">
                    <a16:creationId xmlns:a16="http://schemas.microsoft.com/office/drawing/2014/main" id="{4E0391EF-34F2-F40A-AA58-94818620817F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0;p9">
                <a:extLst>
                  <a:ext uri="{FF2B5EF4-FFF2-40B4-BE49-F238E27FC236}">
                    <a16:creationId xmlns:a16="http://schemas.microsoft.com/office/drawing/2014/main" id="{51F9F997-42E1-4FF5-8B7C-48232D31BD9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700;p6">
            <a:extLst>
              <a:ext uri="{FF2B5EF4-FFF2-40B4-BE49-F238E27FC236}">
                <a16:creationId xmlns:a16="http://schemas.microsoft.com/office/drawing/2014/main" id="{6A6E4BCF-C038-DE08-DEEA-92DFDC30844B}"/>
              </a:ext>
            </a:extLst>
          </p:cNvPr>
          <p:cNvSpPr/>
          <p:nvPr/>
        </p:nvSpPr>
        <p:spPr>
          <a:xfrm>
            <a:off x="2309842" y="1548053"/>
            <a:ext cx="757231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chemeClr val="bg1"/>
                </a:solidFill>
                <a:latin typeface="UTM Avo" panose="02040603050506020204" pitchFamily="18" charset="0"/>
                <a:cs typeface="Arial"/>
                <a:sym typeface="Arial"/>
              </a:rPr>
              <a:t>ĐỌC HIỂU</a:t>
            </a:r>
            <a:endParaRPr lang="en-US" sz="3200" b="1" kern="0" dirty="0">
              <a:solidFill>
                <a:schemeClr val="bg1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16-Bài đọc 1-Đón Thần Mặt Trời</Template>
  <TotalTime>69</TotalTime>
  <Words>834</Words>
  <Application>Microsoft Office PowerPoint</Application>
  <PresentationFormat>Widescreen</PresentationFormat>
  <Paragraphs>66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UTM Avo</vt:lpstr>
      <vt:lpstr>Calibri Light</vt:lpstr>
      <vt:lpstr>Arial</vt:lpstr>
      <vt:lpstr>Calibri</vt:lpstr>
      <vt:lpstr>Aptos</vt:lpstr>
      <vt:lpstr>Office Theme</vt:lpstr>
      <vt:lpstr>2_Office Theme</vt:lpstr>
      <vt:lpstr>Theme1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Monkey</dc:creator>
  <cp:lastModifiedBy>nt Hoa</cp:lastModifiedBy>
  <cp:revision>10</cp:revision>
  <dcterms:created xsi:type="dcterms:W3CDTF">2023-11-08T07:16:27Z</dcterms:created>
  <dcterms:modified xsi:type="dcterms:W3CDTF">2024-12-13T01:13:51Z</dcterms:modified>
</cp:coreProperties>
</file>