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  <p:sldId id="283" r:id="rId12"/>
    <p:sldId id="277" r:id="rId13"/>
    <p:sldId id="278" r:id="rId14"/>
    <p:sldId id="279" r:id="rId15"/>
    <p:sldId id="280" r:id="rId16"/>
    <p:sldId id="281" r:id="rId17"/>
    <p:sldId id="282" r:id="rId18"/>
    <p:sldId id="284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32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=""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6425" y="1571625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ba, ngày 7 tháng 12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Ngày - giờ, giờ - phút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607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=""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=""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=""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=""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=""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=""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=""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=""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=""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=""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=""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=""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=""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=""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=""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=""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=""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=""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710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=""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=""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=""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=""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=""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=""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=""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=""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=""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025" y="2038349"/>
            <a:ext cx="6753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tư, ngày 8 tháng 12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Ngày - giờ, giờ - phút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684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=""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=""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=""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=""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=""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=""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=""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=""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=""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=""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=""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=""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=""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=""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=""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=""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=""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=""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=""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=""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=""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=""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=""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=""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=""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=""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=""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=""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=""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=""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=""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=""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=""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=""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=""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=""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=""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=""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=""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=""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=""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=""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=""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=""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=""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46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586</Words>
  <Application>Microsoft Office PowerPoint</Application>
  <PresentationFormat>Custom</PresentationFormat>
  <Paragraphs>158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shop</cp:lastModifiedBy>
  <cp:revision>69</cp:revision>
  <dcterms:created xsi:type="dcterms:W3CDTF">2021-06-02T01:34:28Z</dcterms:created>
  <dcterms:modified xsi:type="dcterms:W3CDTF">2021-12-08T09:29:11Z</dcterms:modified>
</cp:coreProperties>
</file>