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17" r:id="rId3"/>
    <p:sldId id="318" r:id="rId4"/>
    <p:sldId id="319" r:id="rId5"/>
    <p:sldId id="320" r:id="rId6"/>
    <p:sldId id="321" r:id="rId7"/>
    <p:sldId id="302" r:id="rId8"/>
    <p:sldId id="303" r:id="rId9"/>
    <p:sldId id="295" r:id="rId10"/>
    <p:sldId id="296" r:id="rId11"/>
    <p:sldId id="299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50" d="100"/>
          <a:sy n="50" d="100"/>
        </p:scale>
        <p:origin x="725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microsoft.com/office/2007/relationships/hdphoto" Target="../media/hdphoto1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4.wdp"/><Relationship Id="rId4" Type="http://schemas.openxmlformats.org/officeDocument/2006/relationships/image" Target="../media/image19.png"/><Relationship Id="rId9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2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2" animBg="1"/>
      <p:bldP spid="84" grpId="0" animBg="1"/>
      <p:bldP spid="84" grpId="2" animBg="1"/>
      <p:bldP spid="85" grpId="0" animBg="1"/>
      <p:bldP spid="8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4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1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256</Words>
  <Application>Microsoft Office PowerPoint</Application>
  <PresentationFormat>Widescreen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217</cp:revision>
  <dcterms:created xsi:type="dcterms:W3CDTF">2021-06-02T01:34:28Z</dcterms:created>
  <dcterms:modified xsi:type="dcterms:W3CDTF">2025-02-24T14:23:15Z</dcterms:modified>
</cp:coreProperties>
</file>