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F34C8-9DF3-AA03-C0E2-B0DDE29C7C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D1E6F-6DA6-4136-FBF9-47A6F8ADEF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F47B4-4014-5231-E559-A3C7EF2E0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E0793-7133-ACA7-DB82-FC6DB1AB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0793F-B67B-8E72-9DB7-549835BB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0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E9B8E-613B-D2CF-7A9D-D43C35152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F659B-1D09-0DCF-6E7B-D58576BD5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C85FF-3AFF-18AE-33C2-73EDCDBF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B8ABD-4232-2666-F611-3373B31D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80061-E723-07EC-2FE9-3AC04537B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7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181D2C-F93E-74ED-1A0F-DE7066BAF3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9C059-55BB-14AE-3EC6-490EA86CF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DF2F9-E4B3-A509-61A8-C56DD4C8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4069D-6075-5FC1-519E-97EE2938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931B2-8A9A-3092-56C1-B2750AC6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1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95D3A-607F-7F10-4F34-57FA4374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6A1CC-1038-E4E7-1AB5-76EF6DB78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12131-DE03-F696-FA58-A8D3D131B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62212-096D-E8AF-30F6-A4C5CE744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7262-3A94-2E82-E44D-E108809E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9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B6D1-941C-A9C3-6376-1F45FF3E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0313C-A659-4D75-08F4-2EA7DEB2A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2463E-4AA7-29BA-D8D4-3E4562E64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996EC-130A-CB77-C128-7ADDB3A56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76EE0-E0B0-79FF-04F5-EFD14250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4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DF21-C656-10F5-1D60-710982AB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D0C8A-891F-77A6-926F-9687D546F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BF9BE-791A-5147-AF7C-DF25893B5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5D648-ECFC-E415-A77B-999559EB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753C1-8AD5-ECFA-645C-1317EFDC7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E6C12-490D-1F5A-227E-1F0F3190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98603-397A-BA7F-78C2-BCC7CCB2B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E2D72-1855-844E-E977-7B301C487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B7E52-96B7-043A-71A5-87DFB2B80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4CE6DC-4356-974E-EC60-D97FB66C89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287FDE-94D3-D277-3CB4-74563A512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263FC2-4329-0B43-45DC-22D8E65E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33BC0E-AEE8-CDE4-9FCB-8FB54FAF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830BB-935F-021D-2A3A-2F03C02DA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5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32115-46CC-9FCA-99A9-7D62952CA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A30A69-CB9A-44F4-88DD-05FBF6BA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096AA-93FB-BBC6-9E7E-E3BF63A8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2A50C-D30C-81F0-1578-095731B2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0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803B4-B2A4-97BB-C4F8-FFCAF6DCB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C4231D-3E45-0B2A-A84D-4277FC77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42D75-D8D8-4F50-6671-87D5C3A3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7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D325F-21BA-24C6-75CA-B6CED7B20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63C4D-A3B1-F9D1-B14E-AFC983CA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5E5E80-667E-FE10-77C2-9B55A3E2F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B16A7-C9BA-F123-1B96-05EEF641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57E58-26B8-F7DE-0E41-E472D35F8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9C71F-541E-6CF8-1144-EC2BA6C2F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195FE-0906-33E8-C0C4-15F4F7BC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284EA7-15DA-D2A8-F0A7-2828120B6D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2C617-989E-6DE9-26E9-4A05AC9F6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1DBDC-3745-45BE-C11F-B031DB81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DCC9B-6802-1F35-1078-99E446C4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22768-B4E6-B697-E16C-89318E22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5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AF9E6-7F61-0328-FC32-EA4573B98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7BE66-2AF0-E003-781D-25498167C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7A34B-F39C-C431-2BB3-B45E4C462C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328D6-0667-4F2A-A977-8902DD02420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6A557-2D55-84BB-AE92-F093E7FFC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BB24C-6C56-8FEF-18D4-86B17855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72C16-9E54-49A9-BBE9-81BCB5B21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9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458460" y="784407"/>
            <a:ext cx="5263107" cy="431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97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49: LUYỆN TẬP CHUNG (</a:t>
            </a:r>
            <a:r>
              <a:rPr lang="en-US" sz="2097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097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01716" y="1317132"/>
            <a:ext cx="1238891" cy="533528"/>
            <a:chOff x="1470819" y="1943100"/>
            <a:chExt cx="1653952" cy="71227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44749" cy="677112"/>
              <a:chOff x="1737519" y="1943100"/>
              <a:chExt cx="544749" cy="67711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48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77659" cy="677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96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06252" cy="7079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46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AA8A6E8-B2F8-0749-AD67-3497BACDBAFE}"/>
              </a:ext>
            </a:extLst>
          </p:cNvPr>
          <p:cNvGrpSpPr/>
          <p:nvPr/>
        </p:nvGrpSpPr>
        <p:grpSpPr>
          <a:xfrm>
            <a:off x="1151969" y="2775025"/>
            <a:ext cx="8996536" cy="2273222"/>
            <a:chOff x="664340" y="2114409"/>
            <a:chExt cx="10904747" cy="3034811"/>
          </a:xfrm>
        </p:grpSpPr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C3536558-84C3-7D4A-8EB2-18ADDEC2A9A4}"/>
                </a:ext>
              </a:extLst>
            </p:cNvPr>
            <p:cNvSpPr/>
            <p:nvPr/>
          </p:nvSpPr>
          <p:spPr>
            <a:xfrm>
              <a:off x="664340" y="2114409"/>
              <a:ext cx="4258693" cy="645458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4886">
                <a:defRPr/>
              </a:pP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6 409 = 6 000 +</a:t>
              </a:r>
              <a:r>
                <a:rPr lang="en-US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+ 9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2561243D-E872-2944-8526-CE3F94F07823}"/>
                </a:ext>
              </a:extLst>
            </p:cNvPr>
            <p:cNvSpPr/>
            <p:nvPr/>
          </p:nvSpPr>
          <p:spPr>
            <a:xfrm>
              <a:off x="5809129" y="2126402"/>
              <a:ext cx="4960821" cy="645458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684886">
                <a:defRPr/>
              </a:pP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6 411 =            </a:t>
              </a:r>
              <a:r>
                <a:rPr lang="en-US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+ 400 +        </a:t>
              </a:r>
              <a:r>
                <a:rPr lang="en-US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+1</a:t>
              </a: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778E61A3-716B-224A-9517-7EB50D58E1DC}"/>
                </a:ext>
              </a:extLst>
            </p:cNvPr>
            <p:cNvSpPr/>
            <p:nvPr/>
          </p:nvSpPr>
          <p:spPr>
            <a:xfrm>
              <a:off x="1458672" y="4503762"/>
              <a:ext cx="3993776" cy="645458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684886">
                <a:defRPr/>
              </a:pP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6 410 = 6 000 + 400 +            </a:t>
              </a:r>
            </a:p>
          </p:txBody>
        </p:sp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F2A17E50-4AC8-9445-99C5-C835F02A445D}"/>
                </a:ext>
              </a:extLst>
            </p:cNvPr>
            <p:cNvSpPr/>
            <p:nvPr/>
          </p:nvSpPr>
          <p:spPr>
            <a:xfrm>
              <a:off x="6659623" y="4503762"/>
              <a:ext cx="4909464" cy="645458"/>
            </a:xfrm>
            <a:prstGeom prst="roundRect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684886">
                <a:defRPr/>
              </a:pP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6 412 = 6 000 +        </a:t>
              </a:r>
              <a:r>
                <a:rPr lang="en-US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vi-VN" sz="2097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+ 10 +   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09F755D-3328-834F-AF33-71B8C72651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7108" y="3630705"/>
              <a:ext cx="10521979" cy="1"/>
            </a:xfrm>
            <a:prstGeom prst="straightConnector1">
              <a:avLst/>
            </a:prstGeom>
            <a:noFill/>
            <a:ln w="57150" cap="flat" cmpd="sng" algn="ctr">
              <a:solidFill>
                <a:srgbClr val="00AF92">
                  <a:lumMod val="60000"/>
                  <a:lumOff val="40000"/>
                </a:srgbClr>
              </a:solidFill>
              <a:prstDash val="solid"/>
              <a:tailEnd type="triangle"/>
            </a:ln>
            <a:effectLst/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880BDCC-C303-F347-A21B-487ACAFA9353}"/>
                </a:ext>
              </a:extLst>
            </p:cNvPr>
            <p:cNvCxnSpPr/>
            <p:nvPr/>
          </p:nvCxnSpPr>
          <p:spPr>
            <a:xfrm flipV="1">
              <a:off x="2637046" y="2783541"/>
              <a:ext cx="0" cy="847165"/>
            </a:xfrm>
            <a:prstGeom prst="line">
              <a:avLst/>
            </a:prstGeom>
            <a:noFill/>
            <a:ln w="57150" cap="flat" cmpd="sng" algn="ctr">
              <a:solidFill>
                <a:srgbClr val="00AF92">
                  <a:lumMod val="60000"/>
                  <a:lumOff val="40000"/>
                </a:srgbClr>
              </a:solidFill>
              <a:prstDash val="solid"/>
            </a:ln>
            <a:effectLst/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F733972-C23E-2047-89EC-76A0402CE3FE}"/>
                </a:ext>
              </a:extLst>
            </p:cNvPr>
            <p:cNvCxnSpPr/>
            <p:nvPr/>
          </p:nvCxnSpPr>
          <p:spPr>
            <a:xfrm flipV="1">
              <a:off x="4416540" y="3630706"/>
              <a:ext cx="0" cy="847165"/>
            </a:xfrm>
            <a:prstGeom prst="line">
              <a:avLst/>
            </a:prstGeom>
            <a:noFill/>
            <a:ln w="57150" cap="flat" cmpd="sng" algn="ctr">
              <a:solidFill>
                <a:srgbClr val="00AF92">
                  <a:lumMod val="60000"/>
                  <a:lumOff val="40000"/>
                </a:srgbClr>
              </a:solidFill>
              <a:prstDash val="solid"/>
            </a:ln>
            <a:effectLst/>
          </p:spPr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D74B5AB-B89B-1041-BC73-F7023B04D221}"/>
                </a:ext>
              </a:extLst>
            </p:cNvPr>
            <p:cNvCxnSpPr/>
            <p:nvPr/>
          </p:nvCxnSpPr>
          <p:spPr>
            <a:xfrm flipV="1">
              <a:off x="6612893" y="2783541"/>
              <a:ext cx="0" cy="847165"/>
            </a:xfrm>
            <a:prstGeom prst="line">
              <a:avLst/>
            </a:prstGeom>
            <a:noFill/>
            <a:ln w="57150" cap="flat" cmpd="sng" algn="ctr">
              <a:solidFill>
                <a:srgbClr val="00AF92">
                  <a:lumMod val="60000"/>
                  <a:lumOff val="40000"/>
                </a:srgbClr>
              </a:solidFill>
              <a:prstDash val="solid"/>
            </a:ln>
            <a:effectLst/>
          </p:spPr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0DE7B43-844D-8C4C-9EEC-B742952F8519}"/>
                </a:ext>
              </a:extLst>
            </p:cNvPr>
            <p:cNvCxnSpPr/>
            <p:nvPr/>
          </p:nvCxnSpPr>
          <p:spPr>
            <a:xfrm flipV="1">
              <a:off x="8697187" y="3630705"/>
              <a:ext cx="0" cy="847165"/>
            </a:xfrm>
            <a:prstGeom prst="line">
              <a:avLst/>
            </a:prstGeom>
            <a:noFill/>
            <a:ln w="57150" cap="flat" cmpd="sng" algn="ctr">
              <a:solidFill>
                <a:srgbClr val="00AF92">
                  <a:lumMod val="60000"/>
                  <a:lumOff val="40000"/>
                </a:srgbClr>
              </a:solidFill>
              <a:prstDash val="solid"/>
            </a:ln>
            <a:effectLst/>
          </p:spPr>
        </p:cxnSp>
      </p:grpSp>
      <p:sp>
        <p:nvSpPr>
          <p:cNvPr id="41" name="Rounded Rectangle 40"/>
          <p:cNvSpPr/>
          <p:nvPr/>
        </p:nvSpPr>
        <p:spPr>
          <a:xfrm>
            <a:off x="3400345" y="2734168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571066" y="2742384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8193328" y="2742384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426826" y="4563106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071708" y="4529302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9542104" y="4563106"/>
            <a:ext cx="39655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?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207604" y="2728777"/>
            <a:ext cx="649456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400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6374784" y="2763121"/>
            <a:ext cx="769717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6000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8152408" y="2757292"/>
            <a:ext cx="478398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10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381839" y="4566732"/>
            <a:ext cx="463113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10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981541" y="4528396"/>
            <a:ext cx="614742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400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546775" y="4580007"/>
            <a:ext cx="396558" cy="5189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48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2026-04-29T07:06:23Z</dcterms:created>
  <dcterms:modified xsi:type="dcterms:W3CDTF">2026-04-29T07:07:20Z</dcterms:modified>
</cp:coreProperties>
</file>