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</p:sldMasterIdLst>
  <p:notesMasterIdLst>
    <p:notesMasterId r:id="rId10"/>
  </p:notesMasterIdLst>
  <p:sldIdLst>
    <p:sldId id="1449" r:id="rId2"/>
    <p:sldId id="433" r:id="rId3"/>
    <p:sldId id="441" r:id="rId4"/>
    <p:sldId id="439" r:id="rId5"/>
    <p:sldId id="440" r:id="rId6"/>
    <p:sldId id="443" r:id="rId7"/>
    <p:sldId id="437" r:id="rId8"/>
    <p:sldId id="438" r:id="rId9"/>
  </p:sldIdLst>
  <p:sldSz cx="12192000" cy="6858000"/>
  <p:notesSz cx="6858000" cy="9144000"/>
  <p:embeddedFontLst>
    <p:embeddedFont>
      <p:font typeface="宋体" panose="02010600030101010101" pitchFamily="2" charset="-122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29AE9D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0" autoAdjust="0"/>
    <p:restoredTop sz="94660"/>
  </p:normalViewPr>
  <p:slideViewPr>
    <p:cSldViewPr snapToGrid="0">
      <p:cViewPr varScale="1">
        <p:scale>
          <a:sx n="91" d="100"/>
          <a:sy n="91" d="100"/>
        </p:scale>
        <p:origin x="86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8B27D-DEBB-4E30-8071-9F32B71333D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DAA26-E148-46EF-9F03-4E1981E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t>4/8/2025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B561A9B-6D0A-4353-BFF8-564EB26CF951}" type="datetime1">
              <a:rPr lang="en-US" smtClean="0"/>
              <a:t>4/8/2025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941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87DD-1B37-4B19-9E52-9A4211092FF7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25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t>4/8/2025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05" r:id="rId3"/>
    <p:sldLayoutId id="2147483706" r:id="rId4"/>
    <p:sldLayoutId id="214748370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9162" y="1648606"/>
            <a:ext cx="11453778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27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 quen với việc đọc sách báo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54957F-FB3F-4FFF-AEF9-6A06461F4B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2</a:t>
            </a:fld>
            <a:endParaRPr lang="en-US"/>
          </a:p>
        </p:txBody>
      </p:sp>
      <p:pic>
        <p:nvPicPr>
          <p:cNvPr id="3" name="Hình ảnh 30">
            <a:extLst>
              <a:ext uri="{FF2B5EF4-FFF2-40B4-BE49-F238E27FC236}">
                <a16:creationId xmlns:a16="http://schemas.microsoft.com/office/drawing/2014/main" id="{97B15DF7-18A4-461E-AE50-EA9809CAC1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58" y="-131537"/>
            <a:ext cx="7432734" cy="6658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D7B6ED-B80E-4FAE-B5E4-FE870898812B}"/>
              </a:ext>
            </a:extLst>
          </p:cNvPr>
          <p:cNvSpPr txBox="1"/>
          <p:nvPr/>
        </p:nvSpPr>
        <p:spPr>
          <a:xfrm>
            <a:off x="3741796" y="874455"/>
            <a:ext cx="425385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Thân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chữ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nhật</a:t>
            </a:r>
            <a:endParaRPr lang="en-US" sz="3200" dirty="0">
              <a:solidFill>
                <a:schemeClr val="accent2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Chữ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nghĩa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đầy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mình</a:t>
            </a:r>
            <a:endParaRPr lang="en-US" sz="3200" dirty="0">
              <a:solidFill>
                <a:schemeClr val="accent2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Ai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mà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muốn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giỏi</a:t>
            </a:r>
            <a:endParaRPr lang="en-US" sz="3200" dirty="0">
              <a:solidFill>
                <a:schemeClr val="accent2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Sẽ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phải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nhìn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tôi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!</a:t>
            </a:r>
          </a:p>
          <a:p>
            <a:pPr algn="ctr"/>
            <a:r>
              <a:rPr lang="en-US" sz="3200" i="1" dirty="0">
                <a:solidFill>
                  <a:schemeClr val="accent2"/>
                </a:solidFill>
                <a:latin typeface="UTM Avo" panose="02040603050506020204" pitchFamily="18" charset="0"/>
              </a:rPr>
              <a:t>                    (</a:t>
            </a:r>
            <a:r>
              <a:rPr lang="en-US" sz="3200" i="1" dirty="0" err="1">
                <a:solidFill>
                  <a:schemeClr val="accent2"/>
                </a:solidFill>
                <a:latin typeface="UTM Avo" panose="02040603050506020204" pitchFamily="18" charset="0"/>
              </a:rPr>
              <a:t>Là</a:t>
            </a:r>
            <a:r>
              <a:rPr lang="en-US" sz="3200" i="1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UTM Avo" panose="02040603050506020204" pitchFamily="18" charset="0"/>
              </a:rPr>
              <a:t>gì</a:t>
            </a:r>
            <a:r>
              <a:rPr lang="en-US" sz="3200" i="1" dirty="0">
                <a:solidFill>
                  <a:schemeClr val="accent2"/>
                </a:solidFill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50DD26F-A3D4-4BD0-AE93-85E3F134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018" y="1335324"/>
            <a:ext cx="3099668" cy="30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3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515575-5D63-4C6E-ACDD-594D178262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EC5D05F-398F-4FD9-A50B-F51BF342E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 t="55145" r="28947" b="19378"/>
          <a:stretch/>
        </p:blipFill>
        <p:spPr>
          <a:xfrm>
            <a:off x="1554752" y="109024"/>
            <a:ext cx="9010085" cy="879582"/>
          </a:xfrm>
          <a:prstGeom prst="rect">
            <a:avLst/>
          </a:prstGeom>
        </p:spPr>
      </p:pic>
      <p:pic>
        <p:nvPicPr>
          <p:cNvPr id="1026" name="Picture 2" descr="Cute little girl cartoon character holding books 2822718 Vector Art at  Vecteezy">
            <a:extLst>
              <a:ext uri="{FF2B5EF4-FFF2-40B4-BE49-F238E27FC236}">
                <a16:creationId xmlns:a16="http://schemas.microsoft.com/office/drawing/2014/main" id="{776D7410-005B-4B05-955B-911D44469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91667" l="9945" r="89994">
                        <a14:foregroundMark x1="70473" y1="30677" x2="68815" y2="31823"/>
                        <a14:foregroundMark x1="56108" y1="26146" x2="54758" y2="27552"/>
                        <a14:foregroundMark x1="59423" y1="35521" x2="57459" y2="35781"/>
                        <a14:foregroundMark x1="67465" y1="10000" x2="65807" y2="9427"/>
                        <a14:foregroundMark x1="38060" y1="89688" x2="36341" y2="91667"/>
                        <a14:foregroundMark x1="70166" y1="30104" x2="69490" y2="30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322" y="1018007"/>
            <a:ext cx="4206997" cy="49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30">
            <a:extLst>
              <a:ext uri="{FF2B5EF4-FFF2-40B4-BE49-F238E27FC236}">
                <a16:creationId xmlns:a16="http://schemas.microsoft.com/office/drawing/2014/main" id="{0AC3B7C3-1D52-44E2-BA1B-E883013396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1188258" y="1236699"/>
            <a:ext cx="2788347" cy="15662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198FA-F1E3-4ECB-9AE2-8A7AAB209A0C}"/>
              </a:ext>
            </a:extLst>
          </p:cNvPr>
          <p:cNvSpPr txBox="1"/>
          <p:nvPr/>
        </p:nvSpPr>
        <p:spPr>
          <a:xfrm>
            <a:off x="1251700" y="1635109"/>
            <a:ext cx="278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Truyện</a:t>
            </a:r>
            <a:endParaRPr lang="en-US" sz="40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Hình ảnh 30">
            <a:extLst>
              <a:ext uri="{FF2B5EF4-FFF2-40B4-BE49-F238E27FC236}">
                <a16:creationId xmlns:a16="http://schemas.microsoft.com/office/drawing/2014/main" id="{B5341B1F-75B5-4E3B-9965-5552046B3A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3922587" y="2206366"/>
            <a:ext cx="2788347" cy="15662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43F106-6517-4C7C-8730-4EF1DB739FF9}"/>
              </a:ext>
            </a:extLst>
          </p:cNvPr>
          <p:cNvSpPr txBox="1"/>
          <p:nvPr/>
        </p:nvSpPr>
        <p:spPr>
          <a:xfrm>
            <a:off x="3986029" y="2604776"/>
            <a:ext cx="278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Thơ</a:t>
            </a:r>
            <a:endParaRPr lang="en-US" sz="40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pic>
        <p:nvPicPr>
          <p:cNvPr id="12" name="Hình ảnh 30">
            <a:extLst>
              <a:ext uri="{FF2B5EF4-FFF2-40B4-BE49-F238E27FC236}">
                <a16:creationId xmlns:a16="http://schemas.microsoft.com/office/drawing/2014/main" id="{4E530EEE-7FE6-4184-BFC6-7380725609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481060" y="3201372"/>
            <a:ext cx="3473248" cy="19509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819EB9-E223-41AC-84DF-0C6B66F462B5}"/>
              </a:ext>
            </a:extLst>
          </p:cNvPr>
          <p:cNvSpPr txBox="1"/>
          <p:nvPr/>
        </p:nvSpPr>
        <p:spPr>
          <a:xfrm>
            <a:off x="816704" y="3429000"/>
            <a:ext cx="2661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Sách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khoa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học</a:t>
            </a:r>
            <a:endParaRPr lang="en-US" sz="40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Hình ảnh 30">
            <a:extLst>
              <a:ext uri="{FF2B5EF4-FFF2-40B4-BE49-F238E27FC236}">
                <a16:creationId xmlns:a16="http://schemas.microsoft.com/office/drawing/2014/main" id="{E193F6D8-C153-44A6-B30D-50B6843B5D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3856800" y="4369224"/>
            <a:ext cx="3767889" cy="1566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309A8C-83E5-4A56-AD88-CDC7BE09675E}"/>
              </a:ext>
            </a:extLst>
          </p:cNvPr>
          <p:cNvSpPr txBox="1"/>
          <p:nvPr/>
        </p:nvSpPr>
        <p:spPr>
          <a:xfrm>
            <a:off x="4063805" y="4798412"/>
            <a:ext cx="3409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Truyện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tranh</a:t>
            </a:r>
            <a:endParaRPr lang="en-US" sz="40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35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EC7071-9810-46A0-AE5D-CE7466B044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408D8D23-D2C2-424A-8085-D8C063C856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4" t="18685"/>
          <a:stretch/>
        </p:blipFill>
        <p:spPr>
          <a:xfrm>
            <a:off x="5500914" y="1058140"/>
            <a:ext cx="6921026" cy="5237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34B96D-70D3-42B6-84FC-21C08ACC3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8705" t="30208"/>
          <a:stretch/>
        </p:blipFill>
        <p:spPr>
          <a:xfrm rot="2700000">
            <a:off x="-828134" y="-2978305"/>
            <a:ext cx="5890950" cy="61594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C76C30-E9DB-4484-92AB-6B60597E69B0}"/>
              </a:ext>
            </a:extLst>
          </p:cNvPr>
          <p:cNvSpPr txBox="1"/>
          <p:nvPr/>
        </p:nvSpPr>
        <p:spPr>
          <a:xfrm>
            <a:off x="1157944" y="693015"/>
            <a:ext cx="2693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Giới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thiệu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F09E06-B4B5-4819-9C91-09A68311D243}"/>
              </a:ext>
            </a:extLst>
          </p:cNvPr>
          <p:cNvSpPr txBox="1"/>
          <p:nvPr/>
        </p:nvSpPr>
        <p:spPr>
          <a:xfrm>
            <a:off x="919129" y="3167390"/>
            <a:ext cx="2143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Tên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sách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E4EE20-9E5B-434F-8B0F-147057CA8735}"/>
              </a:ext>
            </a:extLst>
          </p:cNvPr>
          <p:cNvSpPr txBox="1"/>
          <p:nvPr/>
        </p:nvSpPr>
        <p:spPr>
          <a:xfrm>
            <a:off x="919129" y="3846740"/>
            <a:ext cx="4784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- Ai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tặng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 (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hoặc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 ai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cho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mượn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)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cuốn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sách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ấy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2654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F4EDA9-486B-4657-8B2B-1B9B40D1F0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88153E6A-FF70-4B14-A05A-16610DC4DF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8"/>
          <a:stretch/>
        </p:blipFill>
        <p:spPr>
          <a:xfrm>
            <a:off x="549184" y="0"/>
            <a:ext cx="11093631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7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FB88F5-C194-4D11-89AE-CDD7ABB6F8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7DEEFEB-F5DC-48F6-B7D4-3F9EB5D5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10479" b="46365"/>
          <a:stretch/>
        </p:blipFill>
        <p:spPr>
          <a:xfrm>
            <a:off x="1212850" y="0"/>
            <a:ext cx="9766300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64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1A8A9B-96C7-4CAD-A232-FAC27FEA9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8705" t="20105"/>
          <a:stretch/>
        </p:blipFill>
        <p:spPr>
          <a:xfrm rot="2700000">
            <a:off x="-106497" y="-3382645"/>
            <a:ext cx="5890950" cy="7051036"/>
          </a:xfrm>
          <a:prstGeom prst="rect">
            <a:avLst/>
          </a:prstGeom>
        </p:spPr>
      </p:pic>
      <p:pic>
        <p:nvPicPr>
          <p:cNvPr id="2054" name="Picture 6" descr="Children outdoors reading a book Royalty Free Vector Image">
            <a:extLst>
              <a:ext uri="{FF2B5EF4-FFF2-40B4-BE49-F238E27FC236}">
                <a16:creationId xmlns:a16="http://schemas.microsoft.com/office/drawing/2014/main" id="{36258A61-4D02-41AF-A743-9F0C4BA49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909"/>
          <a:stretch/>
        </p:blipFill>
        <p:spPr bwMode="auto">
          <a:xfrm>
            <a:off x="7397750" y="564242"/>
            <a:ext cx="4794250" cy="58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09C372-343A-4EB0-81A7-E8B78BB568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54379-4640-431F-AF52-DBB73F5118B8}"/>
              </a:ext>
            </a:extLst>
          </p:cNvPr>
          <p:cNvSpPr txBox="1"/>
          <p:nvPr/>
        </p:nvSpPr>
        <p:spPr>
          <a:xfrm>
            <a:off x="718846" y="922107"/>
            <a:ext cx="4240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TỰ ĐỌC SÁCH</a:t>
            </a:r>
          </a:p>
        </p:txBody>
      </p:sp>
      <p:pic>
        <p:nvPicPr>
          <p:cNvPr id="2050" name="Picture 2" descr="Lesson Plans and Resources for Home Practice | KSD #414">
            <a:extLst>
              <a:ext uri="{FF2B5EF4-FFF2-40B4-BE49-F238E27FC236}">
                <a16:creationId xmlns:a16="http://schemas.microsoft.com/office/drawing/2014/main" id="{6E554E08-D6A4-42D2-BD7C-A75D395C3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6" y="3802742"/>
            <a:ext cx="3916337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ad! Fest 2017] Book Jam: The Adventures of Ang Ku Kueh Girl and her  Friends by Wang Shijia - Little Day Out">
            <a:extLst>
              <a:ext uri="{FF2B5EF4-FFF2-40B4-BE49-F238E27FC236}">
                <a16:creationId xmlns:a16="http://schemas.microsoft.com/office/drawing/2014/main" id="{02E1FDC4-4CBC-4AF4-8984-D0DF74235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0"/>
          <a:stretch/>
        </p:blipFill>
        <p:spPr bwMode="auto">
          <a:xfrm>
            <a:off x="4794251" y="4017110"/>
            <a:ext cx="1656058" cy="23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8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DD59E-AAF4-488D-BBFD-260139B9CA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8</a:t>
            </a:fld>
            <a:endParaRPr lang="en-US"/>
          </a:p>
        </p:txBody>
      </p:sp>
      <p:pic>
        <p:nvPicPr>
          <p:cNvPr id="3" name="Hình ảnh 30">
            <a:extLst>
              <a:ext uri="{FF2B5EF4-FFF2-40B4-BE49-F238E27FC236}">
                <a16:creationId xmlns:a16="http://schemas.microsoft.com/office/drawing/2014/main" id="{82992C83-C03E-4F78-B39C-5E5862500D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33" y="275832"/>
            <a:ext cx="6540029" cy="6080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68C944-163A-494A-A331-B9693BEFF693}"/>
              </a:ext>
            </a:extLst>
          </p:cNvPr>
          <p:cNvSpPr txBox="1"/>
          <p:nvPr/>
        </p:nvSpPr>
        <p:spPr>
          <a:xfrm>
            <a:off x="3727254" y="1412380"/>
            <a:ext cx="45191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Đọc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cho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các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bạn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nghe</a:t>
            </a:r>
            <a:endParaRPr lang="en-US" sz="4800" dirty="0">
              <a:solidFill>
                <a:srgbClr val="FF7707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89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80</Words>
  <Application>Microsoft Office PowerPoint</Application>
  <PresentationFormat>Widescreen</PresentationFormat>
  <Paragraphs>27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宋体</vt:lpstr>
      <vt:lpstr>Calibri</vt:lpstr>
      <vt:lpstr>UTM Avo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84974</cp:lastModifiedBy>
  <cp:revision>91</cp:revision>
  <dcterms:created xsi:type="dcterms:W3CDTF">2021-11-01T08:16:43Z</dcterms:created>
  <dcterms:modified xsi:type="dcterms:W3CDTF">2025-04-08T02:17:04Z</dcterms:modified>
</cp:coreProperties>
</file>