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8" r:id="rId6"/>
    <p:sldId id="281" r:id="rId7"/>
    <p:sldId id="289" r:id="rId8"/>
    <p:sldId id="283" r:id="rId9"/>
    <p:sldId id="291" r:id="rId10"/>
    <p:sldId id="292" r:id="rId11"/>
    <p:sldId id="279" r:id="rId12"/>
    <p:sldId id="287" r:id="rId13"/>
    <p:sldId id="282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65" autoAdjust="0"/>
    <p:restoredTop sz="94660"/>
  </p:normalViewPr>
  <p:slideViewPr>
    <p:cSldViewPr snapToGrid="0">
      <p:cViewPr>
        <p:scale>
          <a:sx n="100" d="100"/>
          <a:sy n="100" d="100"/>
        </p:scale>
        <p:origin x="408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=""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7 cm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12 cm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=""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=""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=""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=""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=""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=""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=""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=""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=""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=""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=""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=""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=""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=""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=""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83</a:t>
            </a:r>
            <a:endParaRPr lang="x-none" sz="3200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43</a:t>
            </a:r>
            <a:endParaRPr lang="x-none" sz="3200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43</a:t>
            </a:r>
          </a:p>
        </p:txBody>
      </p:sp>
    </p:spTree>
    <p:extLst>
      <p:ext uri="{BB962C8B-B14F-4D97-AF65-F5344CB8AC3E}">
        <p14:creationId xmlns=""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2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4		</a:t>
            </a:r>
            <a:r>
              <a:rPr lang="x-none" sz="2800" dirty="0">
                <a:solidFill>
                  <a:srgbClr val="EC53E1"/>
                </a:solidFill>
              </a:rPr>
              <a:t>D.   </a:t>
            </a:r>
            <a:r>
              <a:rPr lang="x-none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313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=""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=""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=""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=""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=""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=""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=""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=""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=""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=""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=""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=""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=""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=""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=""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=""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=""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=""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4</a:t>
            </a:r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497552"/>
            <a:ext cx="99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0</a:t>
            </a:r>
            <a:r>
              <a:rPr lang="vi-VN" sz="3200" b="1" smtClean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=""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=""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ABC = AB + BC = 52 cm + 38 cm = </a:t>
            </a:r>
            <a:r>
              <a:rPr lang="x-none" sz="2400" dirty="0">
                <a:solidFill>
                  <a:srgbClr val="FF0000"/>
                </a:solidFill>
              </a:rPr>
              <a:t>90</a:t>
            </a:r>
            <a:r>
              <a:rPr lang="x-none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MNPQ = MN + NP + PQ </a:t>
            </a:r>
          </a:p>
          <a:p>
            <a:r>
              <a:rPr lang="x-none" sz="2400" dirty="0"/>
              <a:t>            = 39 cm + 23 cm + 35 cm = </a:t>
            </a:r>
            <a:r>
              <a:rPr lang="x-none" sz="2400" dirty="0">
                <a:solidFill>
                  <a:srgbClr val="FF0000"/>
                </a:solidFill>
              </a:rPr>
              <a:t>97</a:t>
            </a:r>
            <a:r>
              <a:rPr lang="x-none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x-none" sz="2400" dirty="0"/>
              <a:t>ường ABC ngắn hơn MNPQ</a:t>
            </a:r>
          </a:p>
        </p:txBody>
      </p:sp>
    </p:spTree>
    <p:extLst>
      <p:ext uri="{BB962C8B-B14F-4D97-AF65-F5344CB8AC3E}">
        <p14:creationId xmlns=""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437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M và E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M và G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582</Words>
  <Application>Microsoft Macintosh PowerPoint</Application>
  <PresentationFormat>Custom</PresentationFormat>
  <Paragraphs>168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95</cp:revision>
  <dcterms:created xsi:type="dcterms:W3CDTF">2021-06-02T01:34:28Z</dcterms:created>
  <dcterms:modified xsi:type="dcterms:W3CDTF">2021-12-27T09:03:50Z</dcterms:modified>
</cp:coreProperties>
</file>