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744" r:id="rId4"/>
  </p:sldMasterIdLst>
  <p:notesMasterIdLst>
    <p:notesMasterId r:id="rId11"/>
  </p:notesMasterIdLst>
  <p:sldIdLst>
    <p:sldId id="575" r:id="rId5"/>
    <p:sldId id="572" r:id="rId6"/>
    <p:sldId id="573" r:id="rId7"/>
    <p:sldId id="576" r:id="rId8"/>
    <p:sldId id="574" r:id="rId9"/>
    <p:sldId id="47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9" r:id="rId12"/>
    <p:sldLayoutId id="2147483760" r:id="rId13"/>
    <p:sldLayoutId id="2147483761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742" y="794764"/>
            <a:ext cx="10520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 </a:t>
            </a:r>
            <a:r>
              <a:rPr lang="en-US" sz="4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4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4400" b="1">
                <a:solidFill>
                  <a:prstClr val="white"/>
                </a:solidFill>
                <a:latin typeface="HP001 4 hàng" panose="020B0603050302020204" pitchFamily="34" charset="0"/>
              </a:rPr>
              <a:t> 2024</a:t>
            </a:r>
            <a:endParaRPr lang="en-US" sz="4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0627" y="1941657"/>
            <a:ext cx="654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nghe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287" y="2795836"/>
            <a:ext cx="9403426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Chú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đỗ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(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33 )</a:t>
            </a:r>
          </a:p>
        </p:txBody>
      </p:sp>
    </p:spTree>
    <p:extLst>
      <p:ext uri="{BB962C8B-B14F-4D97-AF65-F5344CB8AC3E}">
        <p14:creationId xmlns:p14="http://schemas.microsoft.com/office/powerpoint/2010/main" val="3101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Kể Bé Nghe - Chú Đỗ Con _ Truyện Cho Trẻ Mầm Non [Full HD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Truyện Kể Bé Nghe - Chú Đỗ Con _ Truyện Cho Trẻ Mầm Non [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22" y="136501"/>
            <a:ext cx="11547184" cy="67333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5585C-6A40-4E2E-9C34-5E8F182A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51" y="896980"/>
            <a:ext cx="8288758" cy="3307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4F5CD-CFF3-4645-A52A-B1F618D56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51" y="4204813"/>
            <a:ext cx="7887474" cy="2439178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4EBAD3E-9B72-4E85-A23C-A86045B07D9E}"/>
              </a:ext>
            </a:extLst>
          </p:cNvPr>
          <p:cNvSpPr/>
          <p:nvPr/>
        </p:nvSpPr>
        <p:spPr>
          <a:xfrm>
            <a:off x="-32925" y="1515474"/>
            <a:ext cx="2147776" cy="1562781"/>
          </a:xfrm>
          <a:prstGeom prst="wedgeEllipseCallout">
            <a:avLst>
              <a:gd name="adj1" fmla="val 48011"/>
              <a:gd name="adj2" fmla="val 42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B3E496E-7F3A-4CA0-AAF9-FB40CEDA91D4}"/>
              </a:ext>
            </a:extLst>
          </p:cNvPr>
          <p:cNvSpPr/>
          <p:nvPr/>
        </p:nvSpPr>
        <p:spPr>
          <a:xfrm>
            <a:off x="9722191" y="1238820"/>
            <a:ext cx="2459177" cy="1562781"/>
          </a:xfrm>
          <a:prstGeom prst="wedgeEllipseCallout">
            <a:avLst>
              <a:gd name="adj1" fmla="val -52478"/>
              <a:gd name="adj2" fmla="val 37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 vu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BF7FE6C-4483-43B3-A92D-64E3EC931B48}"/>
              </a:ext>
            </a:extLst>
          </p:cNvPr>
          <p:cNvSpPr/>
          <p:nvPr/>
        </p:nvSpPr>
        <p:spPr>
          <a:xfrm>
            <a:off x="-23197" y="4204813"/>
            <a:ext cx="2426156" cy="1562781"/>
          </a:xfrm>
          <a:prstGeom prst="wedgeEllipseCallout">
            <a:avLst>
              <a:gd name="adj1" fmla="val 61362"/>
              <a:gd name="adj2" fmla="val 51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1EBFC76-B521-48ED-BB33-7F3AC7FB28B8}"/>
              </a:ext>
            </a:extLst>
          </p:cNvPr>
          <p:cNvSpPr/>
          <p:nvPr/>
        </p:nvSpPr>
        <p:spPr>
          <a:xfrm>
            <a:off x="9755212" y="4056399"/>
            <a:ext cx="2426156" cy="1562781"/>
          </a:xfrm>
          <a:prstGeom prst="wedgeEllipseCallout">
            <a:avLst>
              <a:gd name="adj1" fmla="val -55315"/>
              <a:gd name="adj2" fmla="val 25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Kể Bé Nghe - Chú Đỗ Con _ Truyện Cho Trẻ Mầm Non [Full HD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Truyện Kể Bé Nghe - Chú Đỗ Con _ Truyện Cho Trẻ Mầm Non [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32108" y="152701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05C81-1EA2-4FB4-AED2-235FD4E3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6230"/>
            <a:ext cx="12192000" cy="58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129</Words>
  <Application>Microsoft Office PowerPoint</Application>
  <PresentationFormat>Widescreen</PresentationFormat>
  <Paragraphs>12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HP001 4 hàng</vt:lpstr>
      <vt:lpstr>Times New Roman</vt:lpstr>
      <vt:lpstr>3_Office Theme</vt:lpstr>
      <vt:lpstr>NỀN 5</vt:lpstr>
      <vt:lpstr>nền 3</vt:lpstr>
      <vt:lpstr>2_Office Theme</vt:lpstr>
      <vt:lpstr>PowerPoint Presentation</vt:lpstr>
      <vt:lpstr>PowerPoint Presentation</vt:lpstr>
      <vt:lpstr>1. Dựa vào câu hỏi gợi ý, đoán nội dung từng tranh?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109</cp:revision>
  <dcterms:created xsi:type="dcterms:W3CDTF">2021-06-24T12:42:07Z</dcterms:created>
  <dcterms:modified xsi:type="dcterms:W3CDTF">2024-09-30T13:45:41Z</dcterms:modified>
</cp:coreProperties>
</file>