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6.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21" r:id="rId2"/>
    <p:sldMasterId id="2147483732" r:id="rId3"/>
    <p:sldMasterId id="2147483744" r:id="rId4"/>
    <p:sldMasterId id="2147483756" r:id="rId5"/>
    <p:sldMasterId id="2147483769" r:id="rId6"/>
    <p:sldMasterId id="2147483781" r:id="rId7"/>
    <p:sldMasterId id="2147483796" r:id="rId8"/>
    <p:sldMasterId id="2147483808" r:id="rId9"/>
    <p:sldMasterId id="2147483820" r:id="rId10"/>
  </p:sldMasterIdLst>
  <p:notesMasterIdLst>
    <p:notesMasterId r:id="rId29"/>
  </p:notesMasterIdLst>
  <p:sldIdLst>
    <p:sldId id="321" r:id="rId11"/>
    <p:sldId id="256" r:id="rId12"/>
    <p:sldId id="259" r:id="rId13"/>
    <p:sldId id="394" r:id="rId14"/>
    <p:sldId id="432" r:id="rId15"/>
    <p:sldId id="433" r:id="rId16"/>
    <p:sldId id="264" r:id="rId17"/>
    <p:sldId id="296" r:id="rId18"/>
    <p:sldId id="282" r:id="rId19"/>
    <p:sldId id="284" r:id="rId20"/>
    <p:sldId id="280" r:id="rId21"/>
    <p:sldId id="275" r:id="rId22"/>
    <p:sldId id="270" r:id="rId23"/>
    <p:sldId id="302" r:id="rId24"/>
    <p:sldId id="305" r:id="rId25"/>
    <p:sldId id="273" r:id="rId26"/>
    <p:sldId id="308" r:id="rId27"/>
    <p:sldId id="309"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6CDFF"/>
    <a:srgbClr val="FF66FF"/>
    <a:srgbClr val="FFE5FF"/>
    <a:srgbClr val="FF99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675" autoAdjust="0"/>
    <p:restoredTop sz="94660"/>
  </p:normalViewPr>
  <p:slideViewPr>
    <p:cSldViewPr snapToGrid="0">
      <p:cViewPr varScale="1">
        <p:scale>
          <a:sx n="64" d="100"/>
          <a:sy n="64" d="100"/>
        </p:scale>
        <p:origin x="800" y="-5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 Type="http://schemas.openxmlformats.org/officeDocument/2006/relationships/slideMaster" Target="slideMasters/slideMaster3.xml"/><Relationship Id="rId21" Type="http://schemas.openxmlformats.org/officeDocument/2006/relationships/slide" Target="slides/slide11.xml"/><Relationship Id="rId7" Type="http://schemas.openxmlformats.org/officeDocument/2006/relationships/slideMaster" Target="slideMasters/slideMaster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presProps" Target="presProps.xml"/><Relationship Id="rId8" Type="http://schemas.openxmlformats.org/officeDocument/2006/relationships/slideMaster" Target="slideMasters/slideMaster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8E98371-45D9-413E-9454-E3E4E6C83F4F}" type="datetimeFigureOut">
              <a:rPr lang="en-US" smtClean="0"/>
              <a:t>4/7/2026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867AB5-CF9C-489D-8181-AF3401E5C904}" type="slidenum">
              <a:rPr lang="en-US" smtClean="0"/>
              <a:t>‹#›</a:t>
            </a:fld>
            <a:endParaRPr lang="en-US"/>
          </a:p>
        </p:txBody>
      </p:sp>
    </p:spTree>
    <p:extLst>
      <p:ext uri="{BB962C8B-B14F-4D97-AF65-F5344CB8AC3E}">
        <p14:creationId xmlns:p14="http://schemas.microsoft.com/office/powerpoint/2010/main" val="12660800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 name="Google Shape;33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617839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401548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0E2CA6-1AC8-44C5-89F9-C4B5571C2D1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530839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DA7471-DCE1-4676-834E-8F850D6803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271789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DA7471-DCE1-4676-834E-8F850D6803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046384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0E2CA6-1AC8-44C5-89F9-C4B5571C2D1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946485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0E2CA6-1AC8-44C5-89F9-C4B5571C2D1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267669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0E2CA6-1AC8-44C5-89F9-C4B5571C2D1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586666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0E2CA6-1AC8-44C5-89F9-C4B5571C2D1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624192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8033882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8.xml"/><Relationship Id="rId4" Type="http://schemas.openxmlformats.org/officeDocument/2006/relationships/image" Target="../media/image1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Master" Target="../slideMasters/slideMaster8.xml"/><Relationship Id="rId4" Type="http://schemas.openxmlformats.org/officeDocument/2006/relationships/image" Target="../media/image14.png"/></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F203C-26B7-4FFE-BE5E-0E3DE940E96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EE8102-9CB9-4EC7-8C08-3CD968720C6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6E74408-354A-4938-B7C6-B4E1E21E33FA}"/>
              </a:ext>
            </a:extLst>
          </p:cNvPr>
          <p:cNvSpPr>
            <a:spLocks noGrp="1"/>
          </p:cNvSpPr>
          <p:nvPr>
            <p:ph type="dt" sz="half" idx="10"/>
          </p:nvPr>
        </p:nvSpPr>
        <p:spPr>
          <a:xfrm>
            <a:off x="838200" y="6356350"/>
            <a:ext cx="2743200" cy="365125"/>
          </a:xfrm>
          <a:prstGeom prst="rect">
            <a:avLst/>
          </a:prstGeom>
        </p:spPr>
        <p:txBody>
          <a:bodyPr/>
          <a:lstStyle/>
          <a:p>
            <a:fld id="{11EBD0CC-E3E2-4331-AA06-EBB8ADD6037D}" type="datetimeFigureOut">
              <a:rPr lang="en-US" smtClean="0"/>
              <a:t>4/7/2026</a:t>
            </a:fld>
            <a:endParaRPr lang="en-US"/>
          </a:p>
        </p:txBody>
      </p:sp>
      <p:sp>
        <p:nvSpPr>
          <p:cNvPr id="5" name="Footer Placeholder 4">
            <a:extLst>
              <a:ext uri="{FF2B5EF4-FFF2-40B4-BE49-F238E27FC236}">
                <a16:creationId xmlns:a16="http://schemas.microsoft.com/office/drawing/2014/main" id="{8888F464-37B1-4A5C-A8FD-3DF9EDF27C2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27CD406-0728-4961-82AD-8277EE1DD6DC}"/>
              </a:ext>
            </a:extLst>
          </p:cNvPr>
          <p:cNvSpPr>
            <a:spLocks noGrp="1"/>
          </p:cNvSpPr>
          <p:nvPr>
            <p:ph type="sldNum" sz="quarter" idx="12"/>
          </p:nvPr>
        </p:nvSpPr>
        <p:spPr>
          <a:xfrm>
            <a:off x="8610600" y="6356350"/>
            <a:ext cx="2743200" cy="365125"/>
          </a:xfrm>
          <a:prstGeom prst="rect">
            <a:avLst/>
          </a:prstGeom>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598393056"/>
      </p:ext>
    </p:extLst>
  </p:cSld>
  <p:clrMapOvr>
    <a:masterClrMapping/>
  </p:clrMapOvr>
  <p:transition spd="slow">
    <p:cove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FE1EAE2-2D75-466D-AF47-208DCDA32730}"/>
              </a:ext>
            </a:extLst>
          </p:cNvPr>
          <p:cNvSpPr>
            <a:spLocks noGrp="1"/>
          </p:cNvSpPr>
          <p:nvPr>
            <p:ph type="dt" sz="half" idx="10"/>
          </p:nvPr>
        </p:nvSpPr>
        <p:spPr>
          <a:xfrm>
            <a:off x="838200" y="6356350"/>
            <a:ext cx="2743200" cy="365125"/>
          </a:xfrm>
          <a:prstGeom prst="rect">
            <a:avLst/>
          </a:prstGeom>
        </p:spPr>
        <p:txBody>
          <a:bodyPr/>
          <a:lstStyle/>
          <a:p>
            <a:fld id="{11EBD0CC-E3E2-4331-AA06-EBB8ADD6037D}" type="datetimeFigureOut">
              <a:rPr lang="en-US" smtClean="0"/>
              <a:t>4/7/2026</a:t>
            </a:fld>
            <a:endParaRPr lang="en-US"/>
          </a:p>
        </p:txBody>
      </p:sp>
      <p:sp>
        <p:nvSpPr>
          <p:cNvPr id="5" name="Footer Placeholder 4">
            <a:extLst>
              <a:ext uri="{FF2B5EF4-FFF2-40B4-BE49-F238E27FC236}">
                <a16:creationId xmlns:a16="http://schemas.microsoft.com/office/drawing/2014/main" id="{A33A7CAC-56E0-43EC-9C88-5F957FB61D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A17C680-3799-40B0-ABB3-F65E69A1A056}"/>
              </a:ext>
            </a:extLst>
          </p:cNvPr>
          <p:cNvSpPr>
            <a:spLocks noGrp="1"/>
          </p:cNvSpPr>
          <p:nvPr>
            <p:ph type="sldNum" sz="quarter" idx="12"/>
          </p:nvPr>
        </p:nvSpPr>
        <p:spPr>
          <a:xfrm>
            <a:off x="8610600" y="6356350"/>
            <a:ext cx="2743200" cy="365125"/>
          </a:xfrm>
          <a:prstGeom prst="rect">
            <a:avLst/>
          </a:prstGeom>
        </p:spPr>
        <p:txBody>
          <a:bodyPr/>
          <a:lstStyle/>
          <a:p>
            <a:fld id="{37634F2D-4F96-4A1A-A648-518B1AFE058E}" type="slidenum">
              <a:rPr lang="en-US" smtClean="0"/>
              <a:t>‹#›</a:t>
            </a:fld>
            <a:endParaRPr lang="en-US"/>
          </a:p>
        </p:txBody>
      </p:sp>
      <p:pic>
        <p:nvPicPr>
          <p:cNvPr id="7" name="10">
            <a:extLst>
              <a:ext uri="{FF2B5EF4-FFF2-40B4-BE49-F238E27FC236}">
                <a16:creationId xmlns:a16="http://schemas.microsoft.com/office/drawing/2014/main" id="{3DF38B27-1082-401F-91DD-A33BC451FD79}"/>
              </a:ext>
            </a:extLst>
          </p:cNvPr>
          <p:cNvPicPr>
            <a:picLocks noChangeAspect="1"/>
          </p:cNvPicPr>
          <p:nvPr userDrawn="1"/>
        </p:nvPicPr>
        <p:blipFill>
          <a:blip r:embed="rId2" cstate="screen"/>
          <a:stretch>
            <a:fillRect/>
          </a:stretch>
        </p:blipFill>
        <p:spPr>
          <a:xfrm>
            <a:off x="4301603" y="4901803"/>
            <a:ext cx="7918522" cy="1956197"/>
          </a:xfrm>
          <a:prstGeom prst="rect">
            <a:avLst/>
          </a:prstGeom>
        </p:spPr>
      </p:pic>
      <p:pic>
        <p:nvPicPr>
          <p:cNvPr id="8" name="13">
            <a:extLst>
              <a:ext uri="{FF2B5EF4-FFF2-40B4-BE49-F238E27FC236}">
                <a16:creationId xmlns:a16="http://schemas.microsoft.com/office/drawing/2014/main" id="{DC523EAF-88A8-4AA0-9FCC-904DE7B06366}"/>
              </a:ext>
            </a:extLst>
          </p:cNvPr>
          <p:cNvPicPr>
            <a:picLocks noChangeAspect="1"/>
          </p:cNvPicPr>
          <p:nvPr userDrawn="1"/>
        </p:nvPicPr>
        <p:blipFill>
          <a:blip r:embed="rId3"/>
          <a:stretch>
            <a:fillRect/>
          </a:stretch>
        </p:blipFill>
        <p:spPr>
          <a:xfrm>
            <a:off x="8800215" y="4001444"/>
            <a:ext cx="3419910" cy="2720031"/>
          </a:xfrm>
          <a:prstGeom prst="rect">
            <a:avLst/>
          </a:prstGeom>
        </p:spPr>
      </p:pic>
      <p:pic>
        <p:nvPicPr>
          <p:cNvPr id="9" name="16">
            <a:extLst>
              <a:ext uri="{FF2B5EF4-FFF2-40B4-BE49-F238E27FC236}">
                <a16:creationId xmlns:a16="http://schemas.microsoft.com/office/drawing/2014/main" id="{112F61C9-C7A0-409F-98FF-3A8B41055B1E}"/>
              </a:ext>
            </a:extLst>
          </p:cNvPr>
          <p:cNvPicPr>
            <a:picLocks noChangeAspect="1"/>
          </p:cNvPicPr>
          <p:nvPr userDrawn="1"/>
        </p:nvPicPr>
        <p:blipFill>
          <a:blip r:embed="rId2" cstate="screen"/>
          <a:stretch>
            <a:fillRect/>
          </a:stretch>
        </p:blipFill>
        <p:spPr>
          <a:xfrm>
            <a:off x="0" y="4901803"/>
            <a:ext cx="7918522" cy="1956197"/>
          </a:xfrm>
          <a:prstGeom prst="rect">
            <a:avLst/>
          </a:prstGeom>
        </p:spPr>
      </p:pic>
    </p:spTree>
    <p:extLst>
      <p:ext uri="{BB962C8B-B14F-4D97-AF65-F5344CB8AC3E}">
        <p14:creationId xmlns:p14="http://schemas.microsoft.com/office/powerpoint/2010/main" val="1790120515"/>
      </p:ext>
    </p:extLst>
  </p:cSld>
  <p:clrMapOvr>
    <a:masterClrMapping/>
  </p:clrMapOvr>
  <p:transition spd="slow">
    <p:cove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BA17C66-DB24-58A4-0311-516402162B02}"/>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B49BA9F-188D-731C-E1D7-63516C50222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07DFBE-87ED-7AFF-C9D0-5359DB431755}"/>
              </a:ext>
            </a:extLst>
          </p:cNvPr>
          <p:cNvSpPr>
            <a:spLocks noGrp="1"/>
          </p:cNvSpPr>
          <p:nvPr>
            <p:ph type="dt" sz="half" idx="10"/>
          </p:nvPr>
        </p:nvSpPr>
        <p:spPr>
          <a:xfrm>
            <a:off x="838200" y="6356350"/>
            <a:ext cx="2743200" cy="365125"/>
          </a:xfrm>
          <a:prstGeom prst="rect">
            <a:avLst/>
          </a:prstGeom>
        </p:spPr>
        <p:txBody>
          <a:bodyPr/>
          <a:lstStyle/>
          <a:p>
            <a:fld id="{05287B2D-627A-4928-BE52-05A0F3D91FD3}" type="datetimeFigureOut">
              <a:rPr lang="en-US" smtClean="0"/>
              <a:t>4/7/2026</a:t>
            </a:fld>
            <a:endParaRPr lang="en-US"/>
          </a:p>
        </p:txBody>
      </p:sp>
      <p:sp>
        <p:nvSpPr>
          <p:cNvPr id="5" name="Footer Placeholder 4">
            <a:extLst>
              <a:ext uri="{FF2B5EF4-FFF2-40B4-BE49-F238E27FC236}">
                <a16:creationId xmlns:a16="http://schemas.microsoft.com/office/drawing/2014/main" id="{8182D64F-F22D-E001-5741-FBC5F1EFBBA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A216A0F-64FA-C647-3337-B550698FD027}"/>
              </a:ext>
            </a:extLst>
          </p:cNvPr>
          <p:cNvSpPr>
            <a:spLocks noGrp="1"/>
          </p:cNvSpPr>
          <p:nvPr>
            <p:ph type="sldNum" sz="quarter" idx="12"/>
          </p:nvPr>
        </p:nvSpPr>
        <p:spPr>
          <a:xfrm>
            <a:off x="8610600" y="6356350"/>
            <a:ext cx="2743200" cy="365125"/>
          </a:xfrm>
          <a:prstGeom prst="rect">
            <a:avLst/>
          </a:prstGeom>
        </p:spPr>
        <p:txBody>
          <a:bodyPr/>
          <a:lstStyle/>
          <a:p>
            <a:fld id="{E2A3417C-80DC-4609-89C2-5A942CEFCA82}" type="slidenum">
              <a:rPr lang="en-US" smtClean="0"/>
              <a:t>‹#›</a:t>
            </a:fld>
            <a:endParaRPr lang="en-US"/>
          </a:p>
        </p:txBody>
      </p:sp>
    </p:spTree>
    <p:extLst>
      <p:ext uri="{BB962C8B-B14F-4D97-AF65-F5344CB8AC3E}">
        <p14:creationId xmlns:p14="http://schemas.microsoft.com/office/powerpoint/2010/main" val="226418632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C4DFC-01C8-2077-C5F0-4E4135BE324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06C1991-B90F-AF39-BE16-19CC78DB93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794BC26-CA2E-BFBA-5244-8F9BF5F737E2}"/>
              </a:ext>
            </a:extLst>
          </p:cNvPr>
          <p:cNvSpPr>
            <a:spLocks noGrp="1"/>
          </p:cNvSpPr>
          <p:nvPr>
            <p:ph type="dt" sz="half" idx="10"/>
          </p:nvPr>
        </p:nvSpPr>
        <p:spPr/>
        <p:txBody>
          <a:bodyPr/>
          <a:lstStyle/>
          <a:p>
            <a:fld id="{05287B2D-627A-4928-BE52-05A0F3D91FD3}" type="datetimeFigureOut">
              <a:rPr lang="en-US" smtClean="0"/>
              <a:t>4/7/2026</a:t>
            </a:fld>
            <a:endParaRPr lang="en-US"/>
          </a:p>
        </p:txBody>
      </p:sp>
      <p:sp>
        <p:nvSpPr>
          <p:cNvPr id="5" name="Footer Placeholder 4">
            <a:extLst>
              <a:ext uri="{FF2B5EF4-FFF2-40B4-BE49-F238E27FC236}">
                <a16:creationId xmlns:a16="http://schemas.microsoft.com/office/drawing/2014/main" id="{04F55750-C135-1F53-B268-707EB19C45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C68395-303A-B52C-98CD-30EC59004185}"/>
              </a:ext>
            </a:extLst>
          </p:cNvPr>
          <p:cNvSpPr>
            <a:spLocks noGrp="1"/>
          </p:cNvSpPr>
          <p:nvPr>
            <p:ph type="sldNum" sz="quarter" idx="12"/>
          </p:nvPr>
        </p:nvSpPr>
        <p:spPr/>
        <p:txBody>
          <a:bodyPr/>
          <a:lstStyle/>
          <a:p>
            <a:fld id="{E2A3417C-80DC-4609-89C2-5A942CEFCA82}" type="slidenum">
              <a:rPr lang="en-US" smtClean="0"/>
              <a:t>‹#›</a:t>
            </a:fld>
            <a:endParaRPr lang="en-US"/>
          </a:p>
        </p:txBody>
      </p:sp>
    </p:spTree>
    <p:extLst>
      <p:ext uri="{BB962C8B-B14F-4D97-AF65-F5344CB8AC3E}">
        <p14:creationId xmlns:p14="http://schemas.microsoft.com/office/powerpoint/2010/main" val="69858451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7DE568-A181-546E-D1DD-80CDAB5DE65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818A69-227C-F6FC-4420-AD67D2FFA06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CF8A9D-1407-5EBC-DF97-7E040431E116}"/>
              </a:ext>
            </a:extLst>
          </p:cNvPr>
          <p:cNvSpPr>
            <a:spLocks noGrp="1"/>
          </p:cNvSpPr>
          <p:nvPr>
            <p:ph type="dt" sz="half" idx="10"/>
          </p:nvPr>
        </p:nvSpPr>
        <p:spPr/>
        <p:txBody>
          <a:bodyPr/>
          <a:lstStyle/>
          <a:p>
            <a:fld id="{05287B2D-627A-4928-BE52-05A0F3D91FD3}" type="datetimeFigureOut">
              <a:rPr lang="en-US" smtClean="0"/>
              <a:t>4/7/2026</a:t>
            </a:fld>
            <a:endParaRPr lang="en-US"/>
          </a:p>
        </p:txBody>
      </p:sp>
      <p:sp>
        <p:nvSpPr>
          <p:cNvPr id="5" name="Footer Placeholder 4">
            <a:extLst>
              <a:ext uri="{FF2B5EF4-FFF2-40B4-BE49-F238E27FC236}">
                <a16:creationId xmlns:a16="http://schemas.microsoft.com/office/drawing/2014/main" id="{C81B8C41-37AD-D34E-1616-7FF5E8746A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8DFDA4-6778-3903-C030-844B4FA5BB35}"/>
              </a:ext>
            </a:extLst>
          </p:cNvPr>
          <p:cNvSpPr>
            <a:spLocks noGrp="1"/>
          </p:cNvSpPr>
          <p:nvPr>
            <p:ph type="sldNum" sz="quarter" idx="12"/>
          </p:nvPr>
        </p:nvSpPr>
        <p:spPr/>
        <p:txBody>
          <a:bodyPr/>
          <a:lstStyle/>
          <a:p>
            <a:fld id="{E2A3417C-80DC-4609-89C2-5A942CEFCA82}" type="slidenum">
              <a:rPr lang="en-US" smtClean="0"/>
              <a:t>‹#›</a:t>
            </a:fld>
            <a:endParaRPr lang="en-US"/>
          </a:p>
        </p:txBody>
      </p:sp>
    </p:spTree>
    <p:extLst>
      <p:ext uri="{BB962C8B-B14F-4D97-AF65-F5344CB8AC3E}">
        <p14:creationId xmlns:p14="http://schemas.microsoft.com/office/powerpoint/2010/main" val="426159497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272DC-4631-797D-6204-2EF8FCD1130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8F116F5-6904-1EC9-CC3F-DB60DF3D75D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F540A36-0D3D-83C3-1863-0998A50F891C}"/>
              </a:ext>
            </a:extLst>
          </p:cNvPr>
          <p:cNvSpPr>
            <a:spLocks noGrp="1"/>
          </p:cNvSpPr>
          <p:nvPr>
            <p:ph type="dt" sz="half" idx="10"/>
          </p:nvPr>
        </p:nvSpPr>
        <p:spPr/>
        <p:txBody>
          <a:bodyPr/>
          <a:lstStyle/>
          <a:p>
            <a:fld id="{05287B2D-627A-4928-BE52-05A0F3D91FD3}" type="datetimeFigureOut">
              <a:rPr lang="en-US" smtClean="0"/>
              <a:t>4/7/2026</a:t>
            </a:fld>
            <a:endParaRPr lang="en-US"/>
          </a:p>
        </p:txBody>
      </p:sp>
      <p:sp>
        <p:nvSpPr>
          <p:cNvPr id="5" name="Footer Placeholder 4">
            <a:extLst>
              <a:ext uri="{FF2B5EF4-FFF2-40B4-BE49-F238E27FC236}">
                <a16:creationId xmlns:a16="http://schemas.microsoft.com/office/drawing/2014/main" id="{B9736BA9-5D9F-7D2B-0F0C-04EB96EBAF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946D37-C365-91D7-0A8A-E34380C20016}"/>
              </a:ext>
            </a:extLst>
          </p:cNvPr>
          <p:cNvSpPr>
            <a:spLocks noGrp="1"/>
          </p:cNvSpPr>
          <p:nvPr>
            <p:ph type="sldNum" sz="quarter" idx="12"/>
          </p:nvPr>
        </p:nvSpPr>
        <p:spPr/>
        <p:txBody>
          <a:bodyPr/>
          <a:lstStyle/>
          <a:p>
            <a:fld id="{E2A3417C-80DC-4609-89C2-5A942CEFCA82}" type="slidenum">
              <a:rPr lang="en-US" smtClean="0"/>
              <a:t>‹#›</a:t>
            </a:fld>
            <a:endParaRPr lang="en-US"/>
          </a:p>
        </p:txBody>
      </p:sp>
    </p:spTree>
    <p:extLst>
      <p:ext uri="{BB962C8B-B14F-4D97-AF65-F5344CB8AC3E}">
        <p14:creationId xmlns:p14="http://schemas.microsoft.com/office/powerpoint/2010/main" val="352933893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AF86D9-728D-B2FE-AF6F-C64A563DF4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B76133-CAA5-84E1-7BBA-9B46C6E47F1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CAD9DC7-35B2-511C-656B-952A9FB55A5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8A04C46-0AE7-61A7-3246-C366FB3259DE}"/>
              </a:ext>
            </a:extLst>
          </p:cNvPr>
          <p:cNvSpPr>
            <a:spLocks noGrp="1"/>
          </p:cNvSpPr>
          <p:nvPr>
            <p:ph type="dt" sz="half" idx="10"/>
          </p:nvPr>
        </p:nvSpPr>
        <p:spPr/>
        <p:txBody>
          <a:bodyPr/>
          <a:lstStyle/>
          <a:p>
            <a:fld id="{05287B2D-627A-4928-BE52-05A0F3D91FD3}" type="datetimeFigureOut">
              <a:rPr lang="en-US" smtClean="0"/>
              <a:t>4/7/2026</a:t>
            </a:fld>
            <a:endParaRPr lang="en-US"/>
          </a:p>
        </p:txBody>
      </p:sp>
      <p:sp>
        <p:nvSpPr>
          <p:cNvPr id="6" name="Footer Placeholder 5">
            <a:extLst>
              <a:ext uri="{FF2B5EF4-FFF2-40B4-BE49-F238E27FC236}">
                <a16:creationId xmlns:a16="http://schemas.microsoft.com/office/drawing/2014/main" id="{31BC6B8F-694B-901E-E635-B5AC14C32C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EEED32-776D-5AA4-E6C7-5CF730372DF6}"/>
              </a:ext>
            </a:extLst>
          </p:cNvPr>
          <p:cNvSpPr>
            <a:spLocks noGrp="1"/>
          </p:cNvSpPr>
          <p:nvPr>
            <p:ph type="sldNum" sz="quarter" idx="12"/>
          </p:nvPr>
        </p:nvSpPr>
        <p:spPr/>
        <p:txBody>
          <a:bodyPr/>
          <a:lstStyle/>
          <a:p>
            <a:fld id="{E2A3417C-80DC-4609-89C2-5A942CEFCA82}" type="slidenum">
              <a:rPr lang="en-US" smtClean="0"/>
              <a:t>‹#›</a:t>
            </a:fld>
            <a:endParaRPr lang="en-US"/>
          </a:p>
        </p:txBody>
      </p:sp>
    </p:spTree>
    <p:extLst>
      <p:ext uri="{BB962C8B-B14F-4D97-AF65-F5344CB8AC3E}">
        <p14:creationId xmlns:p14="http://schemas.microsoft.com/office/powerpoint/2010/main" val="217265859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CC9E7-9766-E0EB-DEA1-9412DC0B66D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4880BFF-BC3D-B7D1-5BEF-50A69C25BC8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6D87AD-D1AD-001E-EF94-9E427D0BC36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E772035-4CB4-9C49-21F9-86C471AA983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054E663-5E1B-645D-78A7-3B34983599A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EC84A1D-028B-F370-214E-56657B8085AB}"/>
              </a:ext>
            </a:extLst>
          </p:cNvPr>
          <p:cNvSpPr>
            <a:spLocks noGrp="1"/>
          </p:cNvSpPr>
          <p:nvPr>
            <p:ph type="dt" sz="half" idx="10"/>
          </p:nvPr>
        </p:nvSpPr>
        <p:spPr/>
        <p:txBody>
          <a:bodyPr/>
          <a:lstStyle/>
          <a:p>
            <a:fld id="{05287B2D-627A-4928-BE52-05A0F3D91FD3}" type="datetimeFigureOut">
              <a:rPr lang="en-US" smtClean="0"/>
              <a:t>4/7/2026</a:t>
            </a:fld>
            <a:endParaRPr lang="en-US"/>
          </a:p>
        </p:txBody>
      </p:sp>
      <p:sp>
        <p:nvSpPr>
          <p:cNvPr id="8" name="Footer Placeholder 7">
            <a:extLst>
              <a:ext uri="{FF2B5EF4-FFF2-40B4-BE49-F238E27FC236}">
                <a16:creationId xmlns:a16="http://schemas.microsoft.com/office/drawing/2014/main" id="{8EAB8BEA-988A-CAC3-63BC-6F0E79608F9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A46C35C-E275-A9C4-8D55-196488ECB627}"/>
              </a:ext>
            </a:extLst>
          </p:cNvPr>
          <p:cNvSpPr>
            <a:spLocks noGrp="1"/>
          </p:cNvSpPr>
          <p:nvPr>
            <p:ph type="sldNum" sz="quarter" idx="12"/>
          </p:nvPr>
        </p:nvSpPr>
        <p:spPr/>
        <p:txBody>
          <a:bodyPr/>
          <a:lstStyle/>
          <a:p>
            <a:fld id="{E2A3417C-80DC-4609-89C2-5A942CEFCA82}" type="slidenum">
              <a:rPr lang="en-US" smtClean="0"/>
              <a:t>‹#›</a:t>
            </a:fld>
            <a:endParaRPr lang="en-US"/>
          </a:p>
        </p:txBody>
      </p:sp>
    </p:spTree>
    <p:extLst>
      <p:ext uri="{BB962C8B-B14F-4D97-AF65-F5344CB8AC3E}">
        <p14:creationId xmlns:p14="http://schemas.microsoft.com/office/powerpoint/2010/main" val="158652596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F0130-DD86-0AE2-9817-DA989808653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BD551DF-77CC-10FC-AAE8-425C139DA3EA}"/>
              </a:ext>
            </a:extLst>
          </p:cNvPr>
          <p:cNvSpPr>
            <a:spLocks noGrp="1"/>
          </p:cNvSpPr>
          <p:nvPr>
            <p:ph type="dt" sz="half" idx="10"/>
          </p:nvPr>
        </p:nvSpPr>
        <p:spPr/>
        <p:txBody>
          <a:bodyPr/>
          <a:lstStyle/>
          <a:p>
            <a:fld id="{05287B2D-627A-4928-BE52-05A0F3D91FD3}" type="datetimeFigureOut">
              <a:rPr lang="en-US" smtClean="0"/>
              <a:t>4/7/2026</a:t>
            </a:fld>
            <a:endParaRPr lang="en-US"/>
          </a:p>
        </p:txBody>
      </p:sp>
      <p:sp>
        <p:nvSpPr>
          <p:cNvPr id="4" name="Footer Placeholder 3">
            <a:extLst>
              <a:ext uri="{FF2B5EF4-FFF2-40B4-BE49-F238E27FC236}">
                <a16:creationId xmlns:a16="http://schemas.microsoft.com/office/drawing/2014/main" id="{46AFC506-26A6-13DD-2274-C3F501F1ADB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E8245D5-20CD-D6E2-E206-66E22B2E123B}"/>
              </a:ext>
            </a:extLst>
          </p:cNvPr>
          <p:cNvSpPr>
            <a:spLocks noGrp="1"/>
          </p:cNvSpPr>
          <p:nvPr>
            <p:ph type="sldNum" sz="quarter" idx="12"/>
          </p:nvPr>
        </p:nvSpPr>
        <p:spPr/>
        <p:txBody>
          <a:bodyPr/>
          <a:lstStyle/>
          <a:p>
            <a:fld id="{E2A3417C-80DC-4609-89C2-5A942CEFCA82}" type="slidenum">
              <a:rPr lang="en-US" smtClean="0"/>
              <a:t>‹#›</a:t>
            </a:fld>
            <a:endParaRPr lang="en-US"/>
          </a:p>
        </p:txBody>
      </p:sp>
    </p:spTree>
    <p:extLst>
      <p:ext uri="{BB962C8B-B14F-4D97-AF65-F5344CB8AC3E}">
        <p14:creationId xmlns:p14="http://schemas.microsoft.com/office/powerpoint/2010/main" val="422717566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596D7D5-BBED-C149-004D-AC1F63160DE5}"/>
              </a:ext>
            </a:extLst>
          </p:cNvPr>
          <p:cNvSpPr>
            <a:spLocks noGrp="1"/>
          </p:cNvSpPr>
          <p:nvPr>
            <p:ph type="dt" sz="half" idx="10"/>
          </p:nvPr>
        </p:nvSpPr>
        <p:spPr/>
        <p:txBody>
          <a:bodyPr/>
          <a:lstStyle/>
          <a:p>
            <a:fld id="{05287B2D-627A-4928-BE52-05A0F3D91FD3}" type="datetimeFigureOut">
              <a:rPr lang="en-US" smtClean="0"/>
              <a:t>4/7/2026</a:t>
            </a:fld>
            <a:endParaRPr lang="en-US"/>
          </a:p>
        </p:txBody>
      </p:sp>
      <p:sp>
        <p:nvSpPr>
          <p:cNvPr id="3" name="Footer Placeholder 2">
            <a:extLst>
              <a:ext uri="{FF2B5EF4-FFF2-40B4-BE49-F238E27FC236}">
                <a16:creationId xmlns:a16="http://schemas.microsoft.com/office/drawing/2014/main" id="{99C698A3-944D-A90D-639F-34587AEA947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0B51A06-A333-71B4-6B04-86E077E83EEB}"/>
              </a:ext>
            </a:extLst>
          </p:cNvPr>
          <p:cNvSpPr>
            <a:spLocks noGrp="1"/>
          </p:cNvSpPr>
          <p:nvPr>
            <p:ph type="sldNum" sz="quarter" idx="12"/>
          </p:nvPr>
        </p:nvSpPr>
        <p:spPr/>
        <p:txBody>
          <a:bodyPr/>
          <a:lstStyle/>
          <a:p>
            <a:fld id="{E2A3417C-80DC-4609-89C2-5A942CEFCA82}" type="slidenum">
              <a:rPr lang="en-US" smtClean="0"/>
              <a:t>‹#›</a:t>
            </a:fld>
            <a:endParaRPr lang="en-US"/>
          </a:p>
        </p:txBody>
      </p:sp>
    </p:spTree>
    <p:extLst>
      <p:ext uri="{BB962C8B-B14F-4D97-AF65-F5344CB8AC3E}">
        <p14:creationId xmlns:p14="http://schemas.microsoft.com/office/powerpoint/2010/main" val="272172970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80DB90-9996-E899-522E-897ED0F1877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EB443F2-9CC6-1EF0-F317-0FA8856F837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0BEA1E2-815E-FEB1-2A70-724C1647FF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D85E2C4-D0E9-43DB-BF19-5105F05E0A77}"/>
              </a:ext>
            </a:extLst>
          </p:cNvPr>
          <p:cNvSpPr>
            <a:spLocks noGrp="1"/>
          </p:cNvSpPr>
          <p:nvPr>
            <p:ph type="dt" sz="half" idx="10"/>
          </p:nvPr>
        </p:nvSpPr>
        <p:spPr/>
        <p:txBody>
          <a:bodyPr/>
          <a:lstStyle/>
          <a:p>
            <a:fld id="{05287B2D-627A-4928-BE52-05A0F3D91FD3}" type="datetimeFigureOut">
              <a:rPr lang="en-US" smtClean="0"/>
              <a:t>4/7/2026</a:t>
            </a:fld>
            <a:endParaRPr lang="en-US"/>
          </a:p>
        </p:txBody>
      </p:sp>
      <p:sp>
        <p:nvSpPr>
          <p:cNvPr id="6" name="Footer Placeholder 5">
            <a:extLst>
              <a:ext uri="{FF2B5EF4-FFF2-40B4-BE49-F238E27FC236}">
                <a16:creationId xmlns:a16="http://schemas.microsoft.com/office/drawing/2014/main" id="{C849590B-62D3-BE3A-0650-779647BE108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AAC938A-FC5E-1A8B-AC01-4D3C1D7D3923}"/>
              </a:ext>
            </a:extLst>
          </p:cNvPr>
          <p:cNvSpPr>
            <a:spLocks noGrp="1"/>
          </p:cNvSpPr>
          <p:nvPr>
            <p:ph type="sldNum" sz="quarter" idx="12"/>
          </p:nvPr>
        </p:nvSpPr>
        <p:spPr/>
        <p:txBody>
          <a:bodyPr/>
          <a:lstStyle/>
          <a:p>
            <a:fld id="{E2A3417C-80DC-4609-89C2-5A942CEFCA82}" type="slidenum">
              <a:rPr lang="en-US" smtClean="0"/>
              <a:t>‹#›</a:t>
            </a:fld>
            <a:endParaRPr lang="en-US"/>
          </a:p>
        </p:txBody>
      </p:sp>
    </p:spTree>
    <p:extLst>
      <p:ext uri="{BB962C8B-B14F-4D97-AF65-F5344CB8AC3E}">
        <p14:creationId xmlns:p14="http://schemas.microsoft.com/office/powerpoint/2010/main" val="182712507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F47E42-6278-0B06-2A3F-0D201939EC7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5C2E14C-A948-54F6-0B66-6C4BBE04763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8D34DBD-8B81-500E-2358-373642FA96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73BE82E-AC44-F9CB-19DC-EFBB071AA145}"/>
              </a:ext>
            </a:extLst>
          </p:cNvPr>
          <p:cNvSpPr>
            <a:spLocks noGrp="1"/>
          </p:cNvSpPr>
          <p:nvPr>
            <p:ph type="dt" sz="half" idx="10"/>
          </p:nvPr>
        </p:nvSpPr>
        <p:spPr/>
        <p:txBody>
          <a:bodyPr/>
          <a:lstStyle/>
          <a:p>
            <a:fld id="{05287B2D-627A-4928-BE52-05A0F3D91FD3}" type="datetimeFigureOut">
              <a:rPr lang="en-US" smtClean="0"/>
              <a:t>4/7/2026</a:t>
            </a:fld>
            <a:endParaRPr lang="en-US"/>
          </a:p>
        </p:txBody>
      </p:sp>
      <p:sp>
        <p:nvSpPr>
          <p:cNvPr id="6" name="Footer Placeholder 5">
            <a:extLst>
              <a:ext uri="{FF2B5EF4-FFF2-40B4-BE49-F238E27FC236}">
                <a16:creationId xmlns:a16="http://schemas.microsoft.com/office/drawing/2014/main" id="{478409FC-BD00-A282-CA83-759065DB568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F3C0000-E10B-7BDE-8992-761419382D3D}"/>
              </a:ext>
            </a:extLst>
          </p:cNvPr>
          <p:cNvSpPr>
            <a:spLocks noGrp="1"/>
          </p:cNvSpPr>
          <p:nvPr>
            <p:ph type="sldNum" sz="quarter" idx="12"/>
          </p:nvPr>
        </p:nvSpPr>
        <p:spPr/>
        <p:txBody>
          <a:bodyPr/>
          <a:lstStyle/>
          <a:p>
            <a:fld id="{E2A3417C-80DC-4609-89C2-5A942CEFCA82}" type="slidenum">
              <a:rPr lang="en-US" smtClean="0"/>
              <a:t>‹#›</a:t>
            </a:fld>
            <a:endParaRPr lang="en-US"/>
          </a:p>
        </p:txBody>
      </p:sp>
    </p:spTree>
    <p:extLst>
      <p:ext uri="{BB962C8B-B14F-4D97-AF65-F5344CB8AC3E}">
        <p14:creationId xmlns:p14="http://schemas.microsoft.com/office/powerpoint/2010/main" val="32397305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E9BBCE0-AED8-4E4B-9B05-261E8CA18759}"/>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B062ECC-5999-422C-A3DF-DCFA4B1CF504}"/>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CC3794-7BE6-4A2A-9468-C7FC51EAAC0E}"/>
              </a:ext>
            </a:extLst>
          </p:cNvPr>
          <p:cNvSpPr>
            <a:spLocks noGrp="1"/>
          </p:cNvSpPr>
          <p:nvPr>
            <p:ph type="dt" sz="half" idx="10"/>
          </p:nvPr>
        </p:nvSpPr>
        <p:spPr>
          <a:xfrm>
            <a:off x="838200" y="6356350"/>
            <a:ext cx="2743200" cy="365125"/>
          </a:xfrm>
          <a:prstGeom prst="rect">
            <a:avLst/>
          </a:prstGeom>
        </p:spPr>
        <p:txBody>
          <a:bodyPr/>
          <a:lstStyle/>
          <a:p>
            <a:fld id="{11EBD0CC-E3E2-4331-AA06-EBB8ADD6037D}" type="datetimeFigureOut">
              <a:rPr lang="en-US" smtClean="0"/>
              <a:t>4/7/2026</a:t>
            </a:fld>
            <a:endParaRPr lang="en-US"/>
          </a:p>
        </p:txBody>
      </p:sp>
      <p:sp>
        <p:nvSpPr>
          <p:cNvPr id="5" name="Footer Placeholder 4">
            <a:extLst>
              <a:ext uri="{FF2B5EF4-FFF2-40B4-BE49-F238E27FC236}">
                <a16:creationId xmlns:a16="http://schemas.microsoft.com/office/drawing/2014/main" id="{01279640-B044-45DF-A253-99F525CE70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C740F97-40D1-4185-8811-2F94EC72862B}"/>
              </a:ext>
            </a:extLst>
          </p:cNvPr>
          <p:cNvSpPr>
            <a:spLocks noGrp="1"/>
          </p:cNvSpPr>
          <p:nvPr>
            <p:ph type="sldNum" sz="quarter" idx="12"/>
          </p:nvPr>
        </p:nvSpPr>
        <p:spPr>
          <a:xfrm>
            <a:off x="8610600" y="6356350"/>
            <a:ext cx="2743200" cy="365125"/>
          </a:xfrm>
          <a:prstGeom prst="rect">
            <a:avLst/>
          </a:prstGeom>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360573039"/>
      </p:ext>
    </p:extLst>
  </p:cSld>
  <p:clrMapOvr>
    <a:masterClrMapping/>
  </p:clrMapOvr>
  <p:transition spd="slow">
    <p:cove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18F94F-225A-E911-C707-4D0F787AB5C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4B45864-C6F1-CB18-E87E-D109B3ECC32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E84C07-FCA8-32D3-B0BE-DE51276700CE}"/>
              </a:ext>
            </a:extLst>
          </p:cNvPr>
          <p:cNvSpPr>
            <a:spLocks noGrp="1"/>
          </p:cNvSpPr>
          <p:nvPr>
            <p:ph type="dt" sz="half" idx="10"/>
          </p:nvPr>
        </p:nvSpPr>
        <p:spPr/>
        <p:txBody>
          <a:bodyPr/>
          <a:lstStyle/>
          <a:p>
            <a:fld id="{05287B2D-627A-4928-BE52-05A0F3D91FD3}" type="datetimeFigureOut">
              <a:rPr lang="en-US" smtClean="0"/>
              <a:t>4/7/2026</a:t>
            </a:fld>
            <a:endParaRPr lang="en-US"/>
          </a:p>
        </p:txBody>
      </p:sp>
      <p:sp>
        <p:nvSpPr>
          <p:cNvPr id="5" name="Footer Placeholder 4">
            <a:extLst>
              <a:ext uri="{FF2B5EF4-FFF2-40B4-BE49-F238E27FC236}">
                <a16:creationId xmlns:a16="http://schemas.microsoft.com/office/drawing/2014/main" id="{DCF08217-3CA2-CDCB-A222-4308E5BE34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4662D1-2773-B02D-F25D-01FC881CDF4E}"/>
              </a:ext>
            </a:extLst>
          </p:cNvPr>
          <p:cNvSpPr>
            <a:spLocks noGrp="1"/>
          </p:cNvSpPr>
          <p:nvPr>
            <p:ph type="sldNum" sz="quarter" idx="12"/>
          </p:nvPr>
        </p:nvSpPr>
        <p:spPr/>
        <p:txBody>
          <a:bodyPr/>
          <a:lstStyle/>
          <a:p>
            <a:fld id="{E2A3417C-80DC-4609-89C2-5A942CEFCA82}" type="slidenum">
              <a:rPr lang="en-US" smtClean="0"/>
              <a:t>‹#›</a:t>
            </a:fld>
            <a:endParaRPr lang="en-US"/>
          </a:p>
        </p:txBody>
      </p:sp>
    </p:spTree>
    <p:extLst>
      <p:ext uri="{BB962C8B-B14F-4D97-AF65-F5344CB8AC3E}">
        <p14:creationId xmlns:p14="http://schemas.microsoft.com/office/powerpoint/2010/main" val="11901782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BA17C66-DB24-58A4-0311-516402162B0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B49BA9F-188D-731C-E1D7-63516C50222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07DFBE-87ED-7AFF-C9D0-5359DB431755}"/>
              </a:ext>
            </a:extLst>
          </p:cNvPr>
          <p:cNvSpPr>
            <a:spLocks noGrp="1"/>
          </p:cNvSpPr>
          <p:nvPr>
            <p:ph type="dt" sz="half" idx="10"/>
          </p:nvPr>
        </p:nvSpPr>
        <p:spPr/>
        <p:txBody>
          <a:bodyPr/>
          <a:lstStyle/>
          <a:p>
            <a:fld id="{05287B2D-627A-4928-BE52-05A0F3D91FD3}" type="datetimeFigureOut">
              <a:rPr lang="en-US" smtClean="0"/>
              <a:t>4/7/2026</a:t>
            </a:fld>
            <a:endParaRPr lang="en-US"/>
          </a:p>
        </p:txBody>
      </p:sp>
      <p:sp>
        <p:nvSpPr>
          <p:cNvPr id="5" name="Footer Placeholder 4">
            <a:extLst>
              <a:ext uri="{FF2B5EF4-FFF2-40B4-BE49-F238E27FC236}">
                <a16:creationId xmlns:a16="http://schemas.microsoft.com/office/drawing/2014/main" id="{8182D64F-F22D-E001-5741-FBC5F1EFBB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216A0F-64FA-C647-3337-B550698FD027}"/>
              </a:ext>
            </a:extLst>
          </p:cNvPr>
          <p:cNvSpPr>
            <a:spLocks noGrp="1"/>
          </p:cNvSpPr>
          <p:nvPr>
            <p:ph type="sldNum" sz="quarter" idx="12"/>
          </p:nvPr>
        </p:nvSpPr>
        <p:spPr/>
        <p:txBody>
          <a:bodyPr/>
          <a:lstStyle/>
          <a:p>
            <a:fld id="{E2A3417C-80DC-4609-89C2-5A942CEFCA82}" type="slidenum">
              <a:rPr lang="en-US" smtClean="0"/>
              <a:t>‹#›</a:t>
            </a:fld>
            <a:endParaRPr lang="en-US"/>
          </a:p>
        </p:txBody>
      </p:sp>
    </p:spTree>
    <p:extLst>
      <p:ext uri="{BB962C8B-B14F-4D97-AF65-F5344CB8AC3E}">
        <p14:creationId xmlns:p14="http://schemas.microsoft.com/office/powerpoint/2010/main" val="13294323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854199"/>
            <a:ext cx="9144000" cy="1655763"/>
          </a:xfrm>
        </p:spPr>
        <p:txBody>
          <a:bodyPr anchor="b">
            <a:normAutofit/>
          </a:bodyPr>
          <a:lstStyle>
            <a:lvl1pPr algn="ctr">
              <a:defRPr sz="7200" b="0"/>
            </a:lvl1pPr>
          </a:lstStyle>
          <a:p>
            <a:r>
              <a:rPr lang="zh-CN" altLang="en-US" dirty="0"/>
              <a:t>单击此处编辑标题</a:t>
            </a:r>
          </a:p>
        </p:txBody>
      </p:sp>
      <p:sp>
        <p:nvSpPr>
          <p:cNvPr id="3" name="副标题 2"/>
          <p:cNvSpPr>
            <a:spLocks noGrp="1"/>
          </p:cNvSpPr>
          <p:nvPr>
            <p:ph type="subTitle" idx="1"/>
          </p:nvPr>
        </p:nvSpPr>
        <p:spPr>
          <a:xfrm>
            <a:off x="1524000" y="3602038"/>
            <a:ext cx="9144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a:xfrm>
            <a:off x="838200" y="6356350"/>
            <a:ext cx="2743200" cy="365125"/>
          </a:xfrm>
        </p:spPr>
        <p:txBody>
          <a:bodyPr/>
          <a:lstStyle/>
          <a:p>
            <a:fld id="{D997B5FA-0921-464F-AAE1-844C04324D75}" type="datetimeFigureOut">
              <a:rPr lang="zh-CN" altLang="en-US" smtClean="0"/>
              <a:t>2026/4/7</a:t>
            </a:fld>
            <a:endParaRPr lang="zh-CN" altLang="en-US" dirty="0"/>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02639220"/>
      </p:ext>
    </p:extLst>
  </p:cSld>
  <p:clrMapOvr>
    <a:masterClrMapping/>
  </p:clrMapOvr>
  <p:transition spd="slow">
    <p:cove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nchor="ctr" anchorCtr="0"/>
          <a:lstStyle/>
          <a:p>
            <a:r>
              <a:rPr lang="zh-CN" altLang="en-US" dirty="0"/>
              <a:t>单击此处编辑母版标题样式</a:t>
            </a:r>
          </a:p>
        </p:txBody>
      </p:sp>
      <p:sp>
        <p:nvSpPr>
          <p:cNvPr id="3" name="内容占位符 2"/>
          <p:cNvSpPr>
            <a:spLocks noGrp="1"/>
          </p:cNvSpPr>
          <p:nvPr>
            <p:ph idx="1"/>
          </p:nvPr>
        </p:nvSpPr>
        <p:spPr>
          <a:xfrm>
            <a:off x="838200" y="1825625"/>
            <a:ext cx="10515600" cy="4351338"/>
          </a:xfrm>
        </p:spPr>
        <p:txBody>
          <a:bodyPr/>
          <a:lstStyle>
            <a:lvl1pPr>
              <a:defRPr sz="2400"/>
            </a:lvl1pPr>
            <a:lvl2pPr>
              <a:defRPr sz="2000"/>
            </a:lvl2pPr>
            <a:lvl3pPr>
              <a:defRPr sz="1800"/>
            </a:lvl3pPr>
            <a:lvl4pPr>
              <a:defRPr sz="1800"/>
            </a:lvl4pPr>
            <a:lvl5pPr>
              <a:defRPr sz="18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2026/4/7</a:t>
            </a:fld>
            <a:endParaRPr lang="zh-CN" altLang="en-US" dirty="0"/>
          </a:p>
        </p:txBody>
      </p:sp>
      <p:sp>
        <p:nvSpPr>
          <p:cNvPr id="5" name="页脚占位符 4"/>
          <p:cNvSpPr>
            <a:spLocks noGrp="1"/>
          </p:cNvSpPr>
          <p:nvPr>
            <p:ph type="ftr" sz="quarter" idx="11"/>
          </p:nvPr>
        </p:nvSpPr>
        <p:spPr>
          <a:xfrm>
            <a:off x="4038600" y="6356350"/>
            <a:ext cx="4114800" cy="365125"/>
          </a:xfrm>
        </p:spPr>
        <p:txBody>
          <a:bodyPr/>
          <a:lstStyle/>
          <a:p>
            <a:endParaRPr lang="zh-CN" altLang="en-US" dirty="0"/>
          </a:p>
        </p:txBody>
      </p:sp>
      <p:sp>
        <p:nvSpPr>
          <p:cNvPr id="6" name="灯片编号占位符 5"/>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468141308"/>
      </p:ext>
    </p:extLst>
  </p:cSld>
  <p:clrMapOvr>
    <a:masterClrMapping/>
  </p:clrMapOvr>
  <p:transition spd="slow">
    <p:cove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20DD7636-5BE1-44BC-BB5F-15739D9E18E1}" type="datetimeFigureOut">
              <a:rPr lang="zh-CN" altLang="en-US" smtClean="0"/>
              <a:t>2026/4/7</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E87C0E1D-24C4-406F-9615-DBDA8D2D1F93}" type="slidenum">
              <a:rPr lang="zh-CN" altLang="en-US" smtClean="0"/>
              <a:t>‹#›</a:t>
            </a:fld>
            <a:endParaRPr lang="zh-CN" altLang="en-US"/>
          </a:p>
        </p:txBody>
      </p:sp>
      <p:sp>
        <p:nvSpPr>
          <p:cNvPr id="5" name="标题 4"/>
          <p:cNvSpPr>
            <a:spLocks noGrp="1"/>
          </p:cNvSpPr>
          <p:nvPr>
            <p:ph type="title" hasCustomPrompt="1"/>
          </p:nvPr>
        </p:nvSpPr>
        <p:spPr>
          <a:xfrm>
            <a:off x="838200" y="2187443"/>
            <a:ext cx="10515600" cy="2483115"/>
          </a:xfrm>
        </p:spPr>
        <p:txBody>
          <a:bodyPr>
            <a:normAutofit/>
          </a:bodyPr>
          <a:lstStyle>
            <a:lvl1pPr algn="ctr">
              <a:defRPr sz="6000" b="0"/>
            </a:lvl1pPr>
          </a:lstStyle>
          <a:p>
            <a:r>
              <a:rPr lang="zh-CN" altLang="en-US" dirty="0"/>
              <a:t>单击此处编辑标题</a:t>
            </a:r>
          </a:p>
        </p:txBody>
      </p:sp>
    </p:spTree>
    <p:extLst>
      <p:ext uri="{BB962C8B-B14F-4D97-AF65-F5344CB8AC3E}">
        <p14:creationId xmlns:p14="http://schemas.microsoft.com/office/powerpoint/2010/main" val="2756476285"/>
      </p:ext>
    </p:extLst>
  </p:cSld>
  <p:clrMapOvr>
    <a:masterClrMapping/>
  </p:clrMapOvr>
  <p:transition spd="slow">
    <p:cove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nchor="ctr" anchorCtr="0"/>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2026/4/7</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49705859"/>
      </p:ext>
    </p:extLst>
  </p:cSld>
  <p:clrMapOvr>
    <a:masterClrMapping/>
  </p:clrMapOvr>
  <p:transition spd="slow">
    <p:cove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nchor="ctr" anchorCtr="0"/>
          <a:lstStyle/>
          <a:p>
            <a:r>
              <a:rPr lang="zh-CN" altLang="en-US"/>
              <a:t>单击此处编辑母版标题样式</a:t>
            </a:r>
          </a:p>
        </p:txBody>
      </p:sp>
      <p:sp>
        <p:nvSpPr>
          <p:cNvPr id="3" name="文本占位符 2"/>
          <p:cNvSpPr>
            <a:spLocks noGrp="1"/>
          </p:cNvSpPr>
          <p:nvPr>
            <p:ph type="body" idx="1"/>
          </p:nvPr>
        </p:nvSpPr>
        <p:spPr>
          <a:xfrm>
            <a:off x="839788" y="1744961"/>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8" y="2615609"/>
            <a:ext cx="5157787"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0" y="1744961"/>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0" y="2615609"/>
            <a:ext cx="5183188"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2026/4/7</a:t>
            </a:fld>
            <a:endParaRPr lang="zh-CN" altLang="en-US"/>
          </a:p>
        </p:txBody>
      </p:sp>
      <p:sp>
        <p:nvSpPr>
          <p:cNvPr id="8" name="页脚占位符 7"/>
          <p:cNvSpPr>
            <a:spLocks noGrp="1"/>
          </p:cNvSpPr>
          <p:nvPr>
            <p:ph type="ftr" sz="quarter" idx="11"/>
          </p:nvPr>
        </p:nvSpPr>
        <p:spPr>
          <a:xfrm>
            <a:off x="4038600" y="6356350"/>
            <a:ext cx="4114800" cy="365125"/>
          </a:xfr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788929382"/>
      </p:ext>
    </p:extLst>
  </p:cSld>
  <p:clrMapOvr>
    <a:masterClrMapping/>
  </p:clrMapOvr>
  <p:transition spd="slow">
    <p:cove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3238500" y="2159000"/>
            <a:ext cx="5715000" cy="1382450"/>
          </a:xfrm>
        </p:spPr>
        <p:txBody>
          <a:bodyPr anchor="b" anchorCtr="0">
            <a:normAutofit/>
          </a:bodyPr>
          <a:lstStyle>
            <a:lvl1pPr algn="ctr">
              <a:defRPr sz="8000" b="0">
                <a:solidFill>
                  <a:schemeClr val="tx1"/>
                </a:solidFill>
              </a:defRPr>
            </a:lvl1pPr>
          </a:lstStyle>
          <a:p>
            <a:r>
              <a:rPr lang="zh-CN" altLang="en-US" dirty="0"/>
              <a:t>编辑标题</a:t>
            </a:r>
          </a:p>
        </p:txBody>
      </p:sp>
      <p:sp>
        <p:nvSpPr>
          <p:cNvPr id="3" name="日期占位符 2"/>
          <p:cNvSpPr>
            <a:spLocks noGrp="1"/>
          </p:cNvSpPr>
          <p:nvPr>
            <p:ph type="dt" sz="half" idx="10"/>
          </p:nvPr>
        </p:nvSpPr>
        <p:spPr>
          <a:xfrm>
            <a:off x="838200" y="6356350"/>
            <a:ext cx="2743200" cy="365125"/>
          </a:xfrm>
        </p:spPr>
        <p:txBody>
          <a:bodyPr/>
          <a:lstStyle/>
          <a:p>
            <a:fld id="{20DD7636-5BE1-44BC-BB5F-15739D9E18E1}" type="datetimeFigureOut">
              <a:rPr lang="zh-CN" altLang="en-US" smtClean="0"/>
              <a:t>2026/4/7</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87C0E1D-24C4-406F-9615-DBDA8D2D1F93}" type="slidenum">
              <a:rPr lang="zh-CN" altLang="en-US" smtClean="0"/>
              <a:t>‹#›</a:t>
            </a:fld>
            <a:endParaRPr lang="zh-CN" altLang="en-US"/>
          </a:p>
        </p:txBody>
      </p:sp>
      <p:sp>
        <p:nvSpPr>
          <p:cNvPr id="37" name="内容占位符 36"/>
          <p:cNvSpPr>
            <a:spLocks noGrp="1"/>
          </p:cNvSpPr>
          <p:nvPr>
            <p:ph sz="quarter" idx="13" hasCustomPrompt="1"/>
          </p:nvPr>
        </p:nvSpPr>
        <p:spPr>
          <a:xfrm>
            <a:off x="3238500" y="3733201"/>
            <a:ext cx="5715000" cy="1185937"/>
          </a:xfrm>
        </p:spPr>
        <p:txBody>
          <a:bodyPr>
            <a:normAutofit/>
          </a:bodyPr>
          <a:lstStyle>
            <a:lvl1pPr marL="0" indent="0" algn="ctr">
              <a:buNone/>
              <a:defRPr sz="3200">
                <a:solidFill>
                  <a:schemeClr val="tx1"/>
                </a:solidFill>
              </a:defRPr>
            </a:lvl1pPr>
          </a:lstStyle>
          <a:p>
            <a:pPr lvl="0"/>
            <a:r>
              <a:rPr lang="zh-CN" altLang="en-US" dirty="0"/>
              <a:t>编辑文本</a:t>
            </a:r>
          </a:p>
        </p:txBody>
      </p:sp>
    </p:spTree>
    <p:extLst>
      <p:ext uri="{BB962C8B-B14F-4D97-AF65-F5344CB8AC3E}">
        <p14:creationId xmlns:p14="http://schemas.microsoft.com/office/powerpoint/2010/main" val="1772283186"/>
      </p:ext>
    </p:extLst>
  </p:cSld>
  <p:clrMapOvr>
    <a:masterClrMapping/>
  </p:clrMapOvr>
  <p:transition spd="slow">
    <p:cove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2026/4/7</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640552774"/>
      </p:ext>
    </p:extLst>
  </p:cSld>
  <p:clrMapOvr>
    <a:masterClrMapping/>
  </p:clrMapOvr>
  <p:transition spd="slow">
    <p:cove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8200" y="713673"/>
            <a:ext cx="4681654" cy="1428161"/>
          </a:xfrm>
        </p:spPr>
        <p:txBody>
          <a:bodyPr anchor="t" anchorCtr="0">
            <a:normAutofit/>
          </a:bodyPr>
          <a:lstStyle>
            <a:lvl1pPr>
              <a:defRPr sz="3600"/>
            </a:lvl1pPr>
          </a:lstStyle>
          <a:p>
            <a:r>
              <a:rPr lang="zh-CN" altLang="en-US" dirty="0"/>
              <a:t>单击此处编辑标题</a:t>
            </a:r>
          </a:p>
        </p:txBody>
      </p:sp>
      <p:sp>
        <p:nvSpPr>
          <p:cNvPr id="3" name="图片占位符 2"/>
          <p:cNvSpPr>
            <a:spLocks noGrp="1" noChangeAspect="1"/>
          </p:cNvSpPr>
          <p:nvPr>
            <p:ph type="pic" idx="1"/>
          </p:nvPr>
        </p:nvSpPr>
        <p:spPr>
          <a:xfrm>
            <a:off x="5642517" y="713673"/>
            <a:ext cx="5711882" cy="540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8200" y="2313873"/>
            <a:ext cx="4681654" cy="381158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9EFD9D74-47D9-4702-A33C-335B63B48DBF}" type="datetimeFigureOut">
              <a:rPr lang="zh-CN" altLang="en-US" smtClean="0"/>
              <a:t>2026/4/7</a:t>
            </a:fld>
            <a:endParaRPr lang="zh-CN" altLang="en-US" dirty="0"/>
          </a:p>
        </p:txBody>
      </p:sp>
      <p:sp>
        <p:nvSpPr>
          <p:cNvPr id="6" name="页脚占位符 5"/>
          <p:cNvSpPr>
            <a:spLocks noGrp="1"/>
          </p:cNvSpPr>
          <p:nvPr>
            <p:ph type="ftr" sz="quarter" idx="11"/>
          </p:nvPr>
        </p:nvSpPr>
        <p:spPr>
          <a:xfrm>
            <a:off x="4038600" y="6356350"/>
            <a:ext cx="4114800" cy="365125"/>
          </a:xfrm>
        </p:spPr>
        <p:txBody>
          <a:bodyPr/>
          <a:lstStyle/>
          <a:p>
            <a:endParaRPr lang="zh-CN" altLang="en-US" dirty="0"/>
          </a:p>
        </p:txBody>
      </p:sp>
      <p:sp>
        <p:nvSpPr>
          <p:cNvPr id="7" name="灯片编号占位符 6"/>
          <p:cNvSpPr>
            <a:spLocks noGrp="1"/>
          </p:cNvSpPr>
          <p:nvPr>
            <p:ph type="sldNum" sz="quarter" idx="12"/>
          </p:nvPr>
        </p:nvSpPr>
        <p:spPr>
          <a:xfrm>
            <a:off x="8610600" y="6356350"/>
            <a:ext cx="2743200" cy="365125"/>
          </a:xfrm>
        </p:spPr>
        <p:txBody>
          <a:bodyPr/>
          <a:lstStyle/>
          <a:p>
            <a:fld id="{FABC47A4-756D-490B-A52F-7D9E2C9FC05F}" type="slidenum">
              <a:rPr lang="zh-CN" altLang="en-US" smtClean="0"/>
              <a:t>‹#›</a:t>
            </a:fld>
            <a:endParaRPr lang="zh-CN" altLang="en-US"/>
          </a:p>
        </p:txBody>
      </p:sp>
    </p:spTree>
    <p:extLst>
      <p:ext uri="{BB962C8B-B14F-4D97-AF65-F5344CB8AC3E}">
        <p14:creationId xmlns:p14="http://schemas.microsoft.com/office/powerpoint/2010/main" val="3567655930"/>
      </p:ext>
    </p:extLst>
  </p:cSld>
  <p:clrMapOvr>
    <a:masterClrMapping/>
  </p:clrMapOvr>
  <p:transition spd="slow">
    <p:cove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7655D7-831E-4361-B238-F2CAB201269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F8D30F-F0A2-4A3B-B58D-661FFB5B9FF0}"/>
              </a:ext>
            </a:extLst>
          </p:cNvPr>
          <p:cNvSpPr>
            <a:spLocks noGrp="1"/>
          </p:cNvSpPr>
          <p:nvPr>
            <p:ph type="dt" sz="half" idx="10"/>
          </p:nvPr>
        </p:nvSpPr>
        <p:spPr>
          <a:xfrm>
            <a:off x="838200" y="6356350"/>
            <a:ext cx="2743200" cy="365125"/>
          </a:xfrm>
          <a:prstGeom prst="rect">
            <a:avLst/>
          </a:prstGeom>
        </p:spPr>
        <p:txBody>
          <a:bodyPr/>
          <a:lstStyle/>
          <a:p>
            <a:fld id="{11EBD0CC-E3E2-4331-AA06-EBB8ADD6037D}" type="datetimeFigureOut">
              <a:rPr lang="en-US" smtClean="0"/>
              <a:t>4/7/2026</a:t>
            </a:fld>
            <a:endParaRPr lang="en-US"/>
          </a:p>
        </p:txBody>
      </p:sp>
      <p:sp>
        <p:nvSpPr>
          <p:cNvPr id="5" name="Footer Placeholder 4">
            <a:extLst>
              <a:ext uri="{FF2B5EF4-FFF2-40B4-BE49-F238E27FC236}">
                <a16:creationId xmlns:a16="http://schemas.microsoft.com/office/drawing/2014/main" id="{5721126F-EAB8-450A-8D64-688E673241D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ABE0255-8A45-49EF-924E-CB064091B697}"/>
              </a:ext>
            </a:extLst>
          </p:cNvPr>
          <p:cNvSpPr>
            <a:spLocks noGrp="1"/>
          </p:cNvSpPr>
          <p:nvPr>
            <p:ph type="sldNum" sz="quarter" idx="12"/>
          </p:nvPr>
        </p:nvSpPr>
        <p:spPr>
          <a:xfrm>
            <a:off x="8610600" y="6356350"/>
            <a:ext cx="2743200" cy="365125"/>
          </a:xfrm>
          <a:prstGeom prst="rect">
            <a:avLst/>
          </a:prstGeom>
        </p:spPr>
        <p:txBody>
          <a:bodyPr/>
          <a:lstStyle/>
          <a:p>
            <a:fld id="{37634F2D-4F96-4A1A-A648-518B1AFE058E}" type="slidenum">
              <a:rPr lang="en-US" smtClean="0"/>
              <a:t>‹#›</a:t>
            </a:fld>
            <a:endParaRPr lang="en-US"/>
          </a:p>
        </p:txBody>
      </p:sp>
      <p:sp>
        <p:nvSpPr>
          <p:cNvPr id="12" name="Freeform 17">
            <a:extLst>
              <a:ext uri="{FF2B5EF4-FFF2-40B4-BE49-F238E27FC236}">
                <a16:creationId xmlns:a16="http://schemas.microsoft.com/office/drawing/2014/main" id="{211953F5-6B26-4EF9-80F1-8C59D26D86B6}"/>
              </a:ext>
            </a:extLst>
          </p:cNvPr>
          <p:cNvSpPr/>
          <p:nvPr userDrawn="1"/>
        </p:nvSpPr>
        <p:spPr>
          <a:xfrm>
            <a:off x="280793" y="1122218"/>
            <a:ext cx="11640697" cy="5479962"/>
          </a:xfrm>
          <a:prstGeom prst="rect">
            <a:avLst/>
          </a:prstGeom>
          <a:solidFill>
            <a:srgbClr val="FFFFFF"/>
          </a:solidFill>
          <a:ln w="25400" cap="flat" cmpd="sng" algn="ctr">
            <a:solidFill>
              <a:srgbClr val="FFAB4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3" name="Group 12">
            <a:extLst>
              <a:ext uri="{FF2B5EF4-FFF2-40B4-BE49-F238E27FC236}">
                <a16:creationId xmlns:a16="http://schemas.microsoft.com/office/drawing/2014/main" id="{5292217B-AAAB-4C97-A9F3-72484E8C0407}"/>
              </a:ext>
            </a:extLst>
          </p:cNvPr>
          <p:cNvGrpSpPr/>
          <p:nvPr userDrawn="1"/>
        </p:nvGrpSpPr>
        <p:grpSpPr>
          <a:xfrm>
            <a:off x="377049" y="255821"/>
            <a:ext cx="2619178" cy="2075610"/>
            <a:chOff x="237072" y="234585"/>
            <a:chExt cx="1448294" cy="1448294"/>
          </a:xfrm>
        </p:grpSpPr>
        <p:sp>
          <p:nvSpPr>
            <p:cNvPr id="14" name="Oval 13">
              <a:extLst>
                <a:ext uri="{FF2B5EF4-FFF2-40B4-BE49-F238E27FC236}">
                  <a16:creationId xmlns:a16="http://schemas.microsoft.com/office/drawing/2014/main" id="{2376D84D-018E-4D01-942E-AE923E1C4CE8}"/>
                </a:ext>
              </a:extLst>
            </p:cNvPr>
            <p:cNvSpPr/>
            <p:nvPr/>
          </p:nvSpPr>
          <p:spPr>
            <a:xfrm>
              <a:off x="237072" y="234585"/>
              <a:ext cx="1448294" cy="1448294"/>
            </a:xfrm>
            <a:prstGeom prst="ellipse">
              <a:avLst/>
            </a:prstGeom>
            <a:solidFill>
              <a:srgbClr val="FFAB4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5" name="Oval 14">
              <a:extLst>
                <a:ext uri="{FF2B5EF4-FFF2-40B4-BE49-F238E27FC236}">
                  <a16:creationId xmlns:a16="http://schemas.microsoft.com/office/drawing/2014/main" id="{F916C782-6A15-4A1C-B436-6AA78F9067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7E3CAB66-C4EE-4FB9-95A3-DAF258DCF997}"/>
                </a:ext>
              </a:extLst>
            </p:cNvPr>
            <p:cNvSpPr/>
            <p:nvPr/>
          </p:nvSpPr>
          <p:spPr>
            <a:xfrm>
              <a:off x="251674" y="248347"/>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42880040"/>
      </p:ext>
    </p:extLst>
  </p:cSld>
  <p:clrMapOvr>
    <a:masterClrMapping/>
  </p:clrMapOvr>
  <p:transition spd="slow">
    <p:cove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10444898" y="365125"/>
            <a:ext cx="908901" cy="5811838"/>
          </a:xfrm>
        </p:spPr>
        <p:txBody>
          <a:bodyPr vert="eaVert">
            <a:normAutofit/>
          </a:bodyPr>
          <a:lstStyle>
            <a:lvl1pPr>
              <a:defRPr sz="4400"/>
            </a:lvl1pPr>
          </a:lstStyle>
          <a:p>
            <a:r>
              <a:rPr lang="zh-CN" altLang="en-US" dirty="0"/>
              <a:t>单击此处编辑标题</a:t>
            </a:r>
          </a:p>
        </p:txBody>
      </p:sp>
      <p:sp>
        <p:nvSpPr>
          <p:cNvPr id="3" name="竖排文字占位符 2"/>
          <p:cNvSpPr>
            <a:spLocks noGrp="1"/>
          </p:cNvSpPr>
          <p:nvPr>
            <p:ph type="body" orient="vert" idx="1"/>
          </p:nvPr>
        </p:nvSpPr>
        <p:spPr>
          <a:xfrm>
            <a:off x="838199" y="365125"/>
            <a:ext cx="9446443" cy="5811838"/>
          </a:xfrm>
        </p:spPr>
        <p:txBody>
          <a:bodyPr vert="eaVert"/>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2026/4/7</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046301570"/>
      </p:ext>
    </p:extLst>
  </p:cSld>
  <p:clrMapOvr>
    <a:masterClrMapping/>
  </p:clrMapOvr>
  <p:transition spd="slow">
    <p:cove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2026/4/7</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nvPr>
        </p:nvSpPr>
        <p:spPr>
          <a:xfrm>
            <a:off x="838200" y="551543"/>
            <a:ext cx="10515600" cy="5558971"/>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2433389366"/>
      </p:ext>
    </p:extLst>
  </p:cSld>
  <p:clrMapOvr>
    <a:masterClrMapping/>
  </p:clrMapOvr>
  <p:transition spd="slow">
    <p:cove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9863FA1-73DB-484D-A0D1-FB8E7784C3F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66B5F4EE-5EC0-4126-BFC7-A32178B408E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id="{ED906AFC-7F2C-4AF3-B435-12A340B7B254}"/>
              </a:ext>
            </a:extLst>
          </p:cNvPr>
          <p:cNvSpPr>
            <a:spLocks noGrp="1"/>
          </p:cNvSpPr>
          <p:nvPr>
            <p:ph type="dt" sz="half" idx="10"/>
          </p:nvPr>
        </p:nvSpPr>
        <p:spPr/>
        <p:txBody>
          <a:bodyPr/>
          <a:lstStyle/>
          <a:p>
            <a:fld id="{07024438-9F65-4C93-B31D-E8AC5036F4F7}" type="datetimeFigureOut">
              <a:rPr lang="zh-CN" altLang="en-US" smtClean="0"/>
              <a:t>2026/4/7</a:t>
            </a:fld>
            <a:endParaRPr lang="zh-CN" altLang="en-US"/>
          </a:p>
        </p:txBody>
      </p:sp>
      <p:sp>
        <p:nvSpPr>
          <p:cNvPr id="5" name="页脚占位符 4">
            <a:extLst>
              <a:ext uri="{FF2B5EF4-FFF2-40B4-BE49-F238E27FC236}">
                <a16:creationId xmlns:a16="http://schemas.microsoft.com/office/drawing/2014/main" id="{171E1BD0-523F-4C68-A9C2-0BCB142C4A3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7144763-B555-4FAF-9636-24B8D214F5B5}"/>
              </a:ext>
            </a:extLst>
          </p:cNvPr>
          <p:cNvSpPr>
            <a:spLocks noGrp="1"/>
          </p:cNvSpPr>
          <p:nvPr>
            <p:ph type="sldNum" sz="quarter" idx="12"/>
          </p:nvPr>
        </p:nvSpPr>
        <p:spPr/>
        <p:txBody>
          <a:bodyPr/>
          <a:lstStyle/>
          <a:p>
            <a:fld id="{3B7CFF3F-410B-4206-A5D5-9C7ED546236E}" type="slidenum">
              <a:rPr lang="zh-CN" altLang="en-US" smtClean="0"/>
              <a:t>‹#›</a:t>
            </a:fld>
            <a:endParaRPr lang="zh-CN" altLang="en-US"/>
          </a:p>
        </p:txBody>
      </p:sp>
    </p:spTree>
    <p:extLst>
      <p:ext uri="{BB962C8B-B14F-4D97-AF65-F5344CB8AC3E}">
        <p14:creationId xmlns:p14="http://schemas.microsoft.com/office/powerpoint/2010/main" val="1387332070"/>
      </p:ext>
    </p:extLst>
  </p:cSld>
  <p:clrMapOvr>
    <a:masterClrMapping/>
  </p:clrMapOvr>
  <p:transition spd="slow">
    <p:cove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9C98311-5603-4FB9-B0FC-83D09C5A34F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2AF96BF-90F9-4EF0-9C0C-A0F5F9B28B82}"/>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C3D21AAD-DFEF-4684-B04A-678AC96D7D82}"/>
              </a:ext>
            </a:extLst>
          </p:cNvPr>
          <p:cNvSpPr>
            <a:spLocks noGrp="1"/>
          </p:cNvSpPr>
          <p:nvPr>
            <p:ph type="dt" sz="half" idx="10"/>
          </p:nvPr>
        </p:nvSpPr>
        <p:spPr/>
        <p:txBody>
          <a:bodyPr/>
          <a:lstStyle/>
          <a:p>
            <a:fld id="{07024438-9F65-4C93-B31D-E8AC5036F4F7}" type="datetimeFigureOut">
              <a:rPr lang="zh-CN" altLang="en-US" smtClean="0"/>
              <a:t>2026/4/7</a:t>
            </a:fld>
            <a:endParaRPr lang="zh-CN" altLang="en-US"/>
          </a:p>
        </p:txBody>
      </p:sp>
      <p:sp>
        <p:nvSpPr>
          <p:cNvPr id="5" name="页脚占位符 4">
            <a:extLst>
              <a:ext uri="{FF2B5EF4-FFF2-40B4-BE49-F238E27FC236}">
                <a16:creationId xmlns:a16="http://schemas.microsoft.com/office/drawing/2014/main" id="{FD34CDC9-BC7C-4AB3-B148-808EE7F9983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C6FAF1D-76C2-4865-A314-E3CE2BAF9551}"/>
              </a:ext>
            </a:extLst>
          </p:cNvPr>
          <p:cNvSpPr>
            <a:spLocks noGrp="1"/>
          </p:cNvSpPr>
          <p:nvPr>
            <p:ph type="sldNum" sz="quarter" idx="12"/>
          </p:nvPr>
        </p:nvSpPr>
        <p:spPr/>
        <p:txBody>
          <a:bodyPr/>
          <a:lstStyle/>
          <a:p>
            <a:fld id="{3B7CFF3F-410B-4206-A5D5-9C7ED546236E}" type="slidenum">
              <a:rPr lang="zh-CN" altLang="en-US" smtClean="0"/>
              <a:t>‹#›</a:t>
            </a:fld>
            <a:endParaRPr lang="zh-CN" altLang="en-US"/>
          </a:p>
        </p:txBody>
      </p:sp>
    </p:spTree>
    <p:extLst>
      <p:ext uri="{BB962C8B-B14F-4D97-AF65-F5344CB8AC3E}">
        <p14:creationId xmlns:p14="http://schemas.microsoft.com/office/powerpoint/2010/main" val="2358092646"/>
      </p:ext>
    </p:extLst>
  </p:cSld>
  <p:clrMapOvr>
    <a:masterClrMapping/>
  </p:clrMapOvr>
  <p:transition spd="slow">
    <p:cove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911953A-7BFA-4791-90FD-131A731F3B72}"/>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94698D9-531A-4E8D-B252-C10FDCE7D1F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58E1B12A-B843-4C16-90FC-3FB2A07894B1}"/>
              </a:ext>
            </a:extLst>
          </p:cNvPr>
          <p:cNvSpPr>
            <a:spLocks noGrp="1"/>
          </p:cNvSpPr>
          <p:nvPr>
            <p:ph type="dt" sz="half" idx="10"/>
          </p:nvPr>
        </p:nvSpPr>
        <p:spPr/>
        <p:txBody>
          <a:bodyPr/>
          <a:lstStyle/>
          <a:p>
            <a:fld id="{07024438-9F65-4C93-B31D-E8AC5036F4F7}" type="datetimeFigureOut">
              <a:rPr lang="zh-CN" altLang="en-US" smtClean="0"/>
              <a:t>2026/4/7</a:t>
            </a:fld>
            <a:endParaRPr lang="zh-CN" altLang="en-US"/>
          </a:p>
        </p:txBody>
      </p:sp>
      <p:sp>
        <p:nvSpPr>
          <p:cNvPr id="5" name="页脚占位符 4">
            <a:extLst>
              <a:ext uri="{FF2B5EF4-FFF2-40B4-BE49-F238E27FC236}">
                <a16:creationId xmlns:a16="http://schemas.microsoft.com/office/drawing/2014/main" id="{2D03552C-99C1-48EB-9275-5FD91A2256B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C208FEE-5664-4050-AD54-190AD833F79E}"/>
              </a:ext>
            </a:extLst>
          </p:cNvPr>
          <p:cNvSpPr>
            <a:spLocks noGrp="1"/>
          </p:cNvSpPr>
          <p:nvPr>
            <p:ph type="sldNum" sz="quarter" idx="12"/>
          </p:nvPr>
        </p:nvSpPr>
        <p:spPr/>
        <p:txBody>
          <a:bodyPr/>
          <a:lstStyle/>
          <a:p>
            <a:fld id="{3B7CFF3F-410B-4206-A5D5-9C7ED546236E}" type="slidenum">
              <a:rPr lang="zh-CN" altLang="en-US" smtClean="0"/>
              <a:t>‹#›</a:t>
            </a:fld>
            <a:endParaRPr lang="zh-CN" altLang="en-US"/>
          </a:p>
        </p:txBody>
      </p:sp>
    </p:spTree>
    <p:extLst>
      <p:ext uri="{BB962C8B-B14F-4D97-AF65-F5344CB8AC3E}">
        <p14:creationId xmlns:p14="http://schemas.microsoft.com/office/powerpoint/2010/main" val="1905682073"/>
      </p:ext>
    </p:extLst>
  </p:cSld>
  <p:clrMapOvr>
    <a:masterClrMapping/>
  </p:clrMapOvr>
  <p:transition spd="slow">
    <p:cove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23B2BDA-1759-4CA3-B072-816119C6492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02E9BAF8-532E-4EF3-B283-E89BF067239B}"/>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E3A79BD5-F5DF-49E3-BB1A-CD7BAC4A60EF}"/>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0678918A-29A9-4B8E-A7E5-01453BC8585D}"/>
              </a:ext>
            </a:extLst>
          </p:cNvPr>
          <p:cNvSpPr>
            <a:spLocks noGrp="1"/>
          </p:cNvSpPr>
          <p:nvPr>
            <p:ph type="dt" sz="half" idx="10"/>
          </p:nvPr>
        </p:nvSpPr>
        <p:spPr/>
        <p:txBody>
          <a:bodyPr/>
          <a:lstStyle/>
          <a:p>
            <a:fld id="{07024438-9F65-4C93-B31D-E8AC5036F4F7}" type="datetimeFigureOut">
              <a:rPr lang="zh-CN" altLang="en-US" smtClean="0"/>
              <a:t>2026/4/7</a:t>
            </a:fld>
            <a:endParaRPr lang="zh-CN" altLang="en-US"/>
          </a:p>
        </p:txBody>
      </p:sp>
      <p:sp>
        <p:nvSpPr>
          <p:cNvPr id="6" name="页脚占位符 5">
            <a:extLst>
              <a:ext uri="{FF2B5EF4-FFF2-40B4-BE49-F238E27FC236}">
                <a16:creationId xmlns:a16="http://schemas.microsoft.com/office/drawing/2014/main" id="{2255A99E-62A1-4228-8E34-F6424CA85B0C}"/>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82DDF071-A280-416C-B169-B33EED050857}"/>
              </a:ext>
            </a:extLst>
          </p:cNvPr>
          <p:cNvSpPr>
            <a:spLocks noGrp="1"/>
          </p:cNvSpPr>
          <p:nvPr>
            <p:ph type="sldNum" sz="quarter" idx="12"/>
          </p:nvPr>
        </p:nvSpPr>
        <p:spPr/>
        <p:txBody>
          <a:bodyPr/>
          <a:lstStyle/>
          <a:p>
            <a:fld id="{3B7CFF3F-410B-4206-A5D5-9C7ED546236E}" type="slidenum">
              <a:rPr lang="zh-CN" altLang="en-US" smtClean="0"/>
              <a:t>‹#›</a:t>
            </a:fld>
            <a:endParaRPr lang="zh-CN" altLang="en-US"/>
          </a:p>
        </p:txBody>
      </p:sp>
    </p:spTree>
    <p:extLst>
      <p:ext uri="{BB962C8B-B14F-4D97-AF65-F5344CB8AC3E}">
        <p14:creationId xmlns:p14="http://schemas.microsoft.com/office/powerpoint/2010/main" val="3360309529"/>
      </p:ext>
    </p:extLst>
  </p:cSld>
  <p:clrMapOvr>
    <a:masterClrMapping/>
  </p:clrMapOvr>
  <p:transition spd="slow">
    <p:cove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6F19747-25A1-43B6-B6D2-20AE22B4FC3A}"/>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21E3766-1C64-463B-83E7-BACCFBC141A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208837DF-ADEF-4E88-AAA2-9956DA70D3BE}"/>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D4277E25-E5BD-4CBF-B65E-D0499747F79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65FF8EF4-C8A2-41A0-A02B-6F5F0F4E4824}"/>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B79B134C-9982-40BF-A88B-2DD73CE8798B}"/>
              </a:ext>
            </a:extLst>
          </p:cNvPr>
          <p:cNvSpPr>
            <a:spLocks noGrp="1"/>
          </p:cNvSpPr>
          <p:nvPr>
            <p:ph type="dt" sz="half" idx="10"/>
          </p:nvPr>
        </p:nvSpPr>
        <p:spPr/>
        <p:txBody>
          <a:bodyPr/>
          <a:lstStyle/>
          <a:p>
            <a:fld id="{07024438-9F65-4C93-B31D-E8AC5036F4F7}" type="datetimeFigureOut">
              <a:rPr lang="zh-CN" altLang="en-US" smtClean="0"/>
              <a:t>2026/4/7</a:t>
            </a:fld>
            <a:endParaRPr lang="zh-CN" altLang="en-US"/>
          </a:p>
        </p:txBody>
      </p:sp>
      <p:sp>
        <p:nvSpPr>
          <p:cNvPr id="8" name="页脚占位符 7">
            <a:extLst>
              <a:ext uri="{FF2B5EF4-FFF2-40B4-BE49-F238E27FC236}">
                <a16:creationId xmlns:a16="http://schemas.microsoft.com/office/drawing/2014/main" id="{D7CF33B1-1657-4EB4-A25A-D79122D8AF79}"/>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10719ACB-AA1F-47FD-8463-12CDE513DAC5}"/>
              </a:ext>
            </a:extLst>
          </p:cNvPr>
          <p:cNvSpPr>
            <a:spLocks noGrp="1"/>
          </p:cNvSpPr>
          <p:nvPr>
            <p:ph type="sldNum" sz="quarter" idx="12"/>
          </p:nvPr>
        </p:nvSpPr>
        <p:spPr/>
        <p:txBody>
          <a:bodyPr/>
          <a:lstStyle/>
          <a:p>
            <a:fld id="{3B7CFF3F-410B-4206-A5D5-9C7ED546236E}" type="slidenum">
              <a:rPr lang="zh-CN" altLang="en-US" smtClean="0"/>
              <a:t>‹#›</a:t>
            </a:fld>
            <a:endParaRPr lang="zh-CN" altLang="en-US"/>
          </a:p>
        </p:txBody>
      </p:sp>
    </p:spTree>
    <p:extLst>
      <p:ext uri="{BB962C8B-B14F-4D97-AF65-F5344CB8AC3E}">
        <p14:creationId xmlns:p14="http://schemas.microsoft.com/office/powerpoint/2010/main" val="2525701481"/>
      </p:ext>
    </p:extLst>
  </p:cSld>
  <p:clrMapOvr>
    <a:masterClrMapping/>
  </p:clrMapOvr>
  <p:transition spd="slow">
    <p:cove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B85B858-9496-4556-BE0F-793459979A1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EE0F357-0AC6-4C7E-A7AE-A2022592A9DC}"/>
              </a:ext>
            </a:extLst>
          </p:cNvPr>
          <p:cNvSpPr>
            <a:spLocks noGrp="1"/>
          </p:cNvSpPr>
          <p:nvPr>
            <p:ph type="dt" sz="half" idx="10"/>
          </p:nvPr>
        </p:nvSpPr>
        <p:spPr/>
        <p:txBody>
          <a:bodyPr/>
          <a:lstStyle/>
          <a:p>
            <a:fld id="{07024438-9F65-4C93-B31D-E8AC5036F4F7}" type="datetimeFigureOut">
              <a:rPr lang="zh-CN" altLang="en-US" smtClean="0"/>
              <a:t>2026/4/7</a:t>
            </a:fld>
            <a:endParaRPr lang="zh-CN" altLang="en-US"/>
          </a:p>
        </p:txBody>
      </p:sp>
      <p:sp>
        <p:nvSpPr>
          <p:cNvPr id="4" name="页脚占位符 3">
            <a:extLst>
              <a:ext uri="{FF2B5EF4-FFF2-40B4-BE49-F238E27FC236}">
                <a16:creationId xmlns:a16="http://schemas.microsoft.com/office/drawing/2014/main" id="{26FD4E9F-FF8A-4744-884E-F53BB1C4D319}"/>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3AF20C27-960F-4FC9-84FE-C4C740B0A2EA}"/>
              </a:ext>
            </a:extLst>
          </p:cNvPr>
          <p:cNvSpPr>
            <a:spLocks noGrp="1"/>
          </p:cNvSpPr>
          <p:nvPr>
            <p:ph type="sldNum" sz="quarter" idx="12"/>
          </p:nvPr>
        </p:nvSpPr>
        <p:spPr/>
        <p:txBody>
          <a:bodyPr/>
          <a:lstStyle/>
          <a:p>
            <a:fld id="{3B7CFF3F-410B-4206-A5D5-9C7ED546236E}" type="slidenum">
              <a:rPr lang="zh-CN" altLang="en-US" smtClean="0"/>
              <a:t>‹#›</a:t>
            </a:fld>
            <a:endParaRPr lang="zh-CN" altLang="en-US"/>
          </a:p>
        </p:txBody>
      </p:sp>
    </p:spTree>
    <p:extLst>
      <p:ext uri="{BB962C8B-B14F-4D97-AF65-F5344CB8AC3E}">
        <p14:creationId xmlns:p14="http://schemas.microsoft.com/office/powerpoint/2010/main" val="2680155548"/>
      </p:ext>
    </p:extLst>
  </p:cSld>
  <p:clrMapOvr>
    <a:masterClrMapping/>
  </p:clrMapOvr>
  <p:transition spd="slow">
    <p:cove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81AD458D-AE1F-4FBF-8484-C287334926CE}"/>
              </a:ext>
            </a:extLst>
          </p:cNvPr>
          <p:cNvSpPr>
            <a:spLocks noGrp="1"/>
          </p:cNvSpPr>
          <p:nvPr>
            <p:ph type="dt" sz="half" idx="10"/>
          </p:nvPr>
        </p:nvSpPr>
        <p:spPr/>
        <p:txBody>
          <a:bodyPr/>
          <a:lstStyle/>
          <a:p>
            <a:fld id="{07024438-9F65-4C93-B31D-E8AC5036F4F7}" type="datetimeFigureOut">
              <a:rPr lang="zh-CN" altLang="en-US" smtClean="0"/>
              <a:t>2026/4/7</a:t>
            </a:fld>
            <a:endParaRPr lang="zh-CN" altLang="en-US"/>
          </a:p>
        </p:txBody>
      </p:sp>
      <p:sp>
        <p:nvSpPr>
          <p:cNvPr id="3" name="页脚占位符 2">
            <a:extLst>
              <a:ext uri="{FF2B5EF4-FFF2-40B4-BE49-F238E27FC236}">
                <a16:creationId xmlns:a16="http://schemas.microsoft.com/office/drawing/2014/main" id="{2ACD939B-2FDD-479E-BB9A-8A1DF6A80570}"/>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D5BE047-6A05-4AD2-96B6-195CB9C1DBB9}"/>
              </a:ext>
            </a:extLst>
          </p:cNvPr>
          <p:cNvSpPr>
            <a:spLocks noGrp="1"/>
          </p:cNvSpPr>
          <p:nvPr>
            <p:ph type="sldNum" sz="quarter" idx="12"/>
          </p:nvPr>
        </p:nvSpPr>
        <p:spPr/>
        <p:txBody>
          <a:bodyPr/>
          <a:lstStyle/>
          <a:p>
            <a:fld id="{3B7CFF3F-410B-4206-A5D5-9C7ED546236E}" type="slidenum">
              <a:rPr lang="zh-CN" altLang="en-US" smtClean="0"/>
              <a:t>‹#›</a:t>
            </a:fld>
            <a:endParaRPr lang="zh-CN" altLang="en-US"/>
          </a:p>
        </p:txBody>
      </p:sp>
    </p:spTree>
    <p:extLst>
      <p:ext uri="{BB962C8B-B14F-4D97-AF65-F5344CB8AC3E}">
        <p14:creationId xmlns:p14="http://schemas.microsoft.com/office/powerpoint/2010/main" val="2798781767"/>
      </p:ext>
    </p:extLst>
  </p:cSld>
  <p:clrMapOvr>
    <a:masterClrMapping/>
  </p:clrMapOvr>
  <p:transition spd="slow">
    <p:cove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2433D9-F609-4DBA-8C80-0DD17055C233}"/>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C212B6E-2880-4946-BCFA-A294C341C17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0CA5C6B8-F646-4C5A-B8D5-A5EB57ED91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56933C14-375A-4FD5-8F2F-1F29C1C39F76}"/>
              </a:ext>
            </a:extLst>
          </p:cNvPr>
          <p:cNvSpPr>
            <a:spLocks noGrp="1"/>
          </p:cNvSpPr>
          <p:nvPr>
            <p:ph type="dt" sz="half" idx="10"/>
          </p:nvPr>
        </p:nvSpPr>
        <p:spPr/>
        <p:txBody>
          <a:bodyPr/>
          <a:lstStyle/>
          <a:p>
            <a:fld id="{07024438-9F65-4C93-B31D-E8AC5036F4F7}" type="datetimeFigureOut">
              <a:rPr lang="zh-CN" altLang="en-US" smtClean="0"/>
              <a:t>2026/4/7</a:t>
            </a:fld>
            <a:endParaRPr lang="zh-CN" altLang="en-US"/>
          </a:p>
        </p:txBody>
      </p:sp>
      <p:sp>
        <p:nvSpPr>
          <p:cNvPr id="6" name="页脚占位符 5">
            <a:extLst>
              <a:ext uri="{FF2B5EF4-FFF2-40B4-BE49-F238E27FC236}">
                <a16:creationId xmlns:a16="http://schemas.microsoft.com/office/drawing/2014/main" id="{159DDF19-3307-4887-B604-BC35B6BFC1F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F18F9CF-08B8-414A-BD30-784EE8BDE4BE}"/>
              </a:ext>
            </a:extLst>
          </p:cNvPr>
          <p:cNvSpPr>
            <a:spLocks noGrp="1"/>
          </p:cNvSpPr>
          <p:nvPr>
            <p:ph type="sldNum" sz="quarter" idx="12"/>
          </p:nvPr>
        </p:nvSpPr>
        <p:spPr/>
        <p:txBody>
          <a:bodyPr/>
          <a:lstStyle/>
          <a:p>
            <a:fld id="{3B7CFF3F-410B-4206-A5D5-9C7ED546236E}" type="slidenum">
              <a:rPr lang="zh-CN" altLang="en-US" smtClean="0"/>
              <a:t>‹#›</a:t>
            </a:fld>
            <a:endParaRPr lang="zh-CN" altLang="en-US"/>
          </a:p>
        </p:txBody>
      </p:sp>
    </p:spTree>
    <p:extLst>
      <p:ext uri="{BB962C8B-B14F-4D97-AF65-F5344CB8AC3E}">
        <p14:creationId xmlns:p14="http://schemas.microsoft.com/office/powerpoint/2010/main" val="2028523196"/>
      </p:ext>
    </p:extLst>
  </p:cSld>
  <p:clrMapOvr>
    <a:masterClrMapping/>
  </p:clrMapOvr>
  <p:transition spd="slow">
    <p:cove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Flowchart: Document 17">
            <a:extLst>
              <a:ext uri="{FF2B5EF4-FFF2-40B4-BE49-F238E27FC236}">
                <a16:creationId xmlns:a16="http://schemas.microsoft.com/office/drawing/2014/main" id="{32888698-6355-46B4-87D5-BC0381CA579C}"/>
              </a:ext>
            </a:extLst>
          </p:cNvPr>
          <p:cNvSpPr/>
          <p:nvPr userDrawn="1"/>
        </p:nvSpPr>
        <p:spPr>
          <a:xfrm>
            <a:off x="-138222" y="0"/>
            <a:ext cx="12346422" cy="17417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52" tIns="34277" rIns="68552" bIns="34277" rtlCol="0" anchor="ctr"/>
          <a:lstStyle/>
          <a:p>
            <a:pPr algn="ctr" defTabSz="685800">
              <a:buClrTx/>
              <a:defRPr/>
            </a:pPr>
            <a:endParaRPr lang="en-US" sz="1350" kern="1200">
              <a:solidFill>
                <a:prstClr val="white"/>
              </a:solidFill>
              <a:latin typeface="Calibri"/>
              <a:ea typeface="Arial-Rounded"/>
            </a:endParaRPr>
          </a:p>
        </p:txBody>
      </p:sp>
      <p:sp>
        <p:nvSpPr>
          <p:cNvPr id="4" name="Date Placeholder 3">
            <a:extLst>
              <a:ext uri="{FF2B5EF4-FFF2-40B4-BE49-F238E27FC236}">
                <a16:creationId xmlns:a16="http://schemas.microsoft.com/office/drawing/2014/main" id="{A177E1ED-35EE-4A35-AB1B-C27E8E85F6EE}"/>
              </a:ext>
            </a:extLst>
          </p:cNvPr>
          <p:cNvSpPr>
            <a:spLocks noGrp="1"/>
          </p:cNvSpPr>
          <p:nvPr>
            <p:ph type="dt" sz="half" idx="10"/>
          </p:nvPr>
        </p:nvSpPr>
        <p:spPr>
          <a:xfrm>
            <a:off x="838200" y="6356350"/>
            <a:ext cx="2743200" cy="365125"/>
          </a:xfrm>
          <a:prstGeom prst="rect">
            <a:avLst/>
          </a:prstGeom>
        </p:spPr>
        <p:txBody>
          <a:bodyPr/>
          <a:lstStyle/>
          <a:p>
            <a:fld id="{11EBD0CC-E3E2-4331-AA06-EBB8ADD6037D}" type="datetimeFigureOut">
              <a:rPr lang="en-US" smtClean="0"/>
              <a:t>4/7/2026</a:t>
            </a:fld>
            <a:endParaRPr lang="en-US"/>
          </a:p>
        </p:txBody>
      </p:sp>
      <p:sp>
        <p:nvSpPr>
          <p:cNvPr id="5" name="Footer Placeholder 4">
            <a:extLst>
              <a:ext uri="{FF2B5EF4-FFF2-40B4-BE49-F238E27FC236}">
                <a16:creationId xmlns:a16="http://schemas.microsoft.com/office/drawing/2014/main" id="{659F781B-348E-4241-AEB5-EDA391A21F8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42938E5-D814-47FF-8739-F01A13BC6DD8}"/>
              </a:ext>
            </a:extLst>
          </p:cNvPr>
          <p:cNvSpPr>
            <a:spLocks noGrp="1"/>
          </p:cNvSpPr>
          <p:nvPr>
            <p:ph type="sldNum" sz="quarter" idx="12"/>
          </p:nvPr>
        </p:nvSpPr>
        <p:spPr>
          <a:xfrm>
            <a:off x="8610600" y="6356350"/>
            <a:ext cx="2743200" cy="365125"/>
          </a:xfrm>
          <a:prstGeom prst="rect">
            <a:avLst/>
          </a:prstGeom>
        </p:spPr>
        <p:txBody>
          <a:bodyPr/>
          <a:lstStyle/>
          <a:p>
            <a:fld id="{37634F2D-4F96-4A1A-A648-518B1AFE058E}" type="slidenum">
              <a:rPr lang="en-US" smtClean="0"/>
              <a:t>‹#›</a:t>
            </a:fld>
            <a:endParaRPr lang="en-US"/>
          </a:p>
        </p:txBody>
      </p:sp>
      <p:grpSp>
        <p:nvGrpSpPr>
          <p:cNvPr id="10" name="Group 9">
            <a:extLst>
              <a:ext uri="{FF2B5EF4-FFF2-40B4-BE49-F238E27FC236}">
                <a16:creationId xmlns:a16="http://schemas.microsoft.com/office/drawing/2014/main" id="{AD6C5AC5-4737-4E0C-AF3A-BE5C93980E77}"/>
              </a:ext>
            </a:extLst>
          </p:cNvPr>
          <p:cNvGrpSpPr/>
          <p:nvPr userDrawn="1"/>
        </p:nvGrpSpPr>
        <p:grpSpPr>
          <a:xfrm>
            <a:off x="2222205" y="2224564"/>
            <a:ext cx="9845748" cy="1783150"/>
            <a:chOff x="9566064" y="964372"/>
            <a:chExt cx="5446164" cy="698253"/>
          </a:xfrm>
        </p:grpSpPr>
        <p:sp>
          <p:nvSpPr>
            <p:cNvPr id="11" name="Rectangle 10">
              <a:extLst>
                <a:ext uri="{FF2B5EF4-FFF2-40B4-BE49-F238E27FC236}">
                  <a16:creationId xmlns:a16="http://schemas.microsoft.com/office/drawing/2014/main" id="{BF655384-50D8-4A34-9319-7850232AC3C4}"/>
                </a:ext>
              </a:extLst>
            </p:cNvPr>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2" name="Rectangle 10">
              <a:extLst>
                <a:ext uri="{FF2B5EF4-FFF2-40B4-BE49-F238E27FC236}">
                  <a16:creationId xmlns:a16="http://schemas.microsoft.com/office/drawing/2014/main" id="{61F8DAC8-BEF5-47CE-809B-214CCD5FC825}"/>
                </a:ext>
              </a:extLst>
            </p:cNvPr>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3" name="Rectangle 10">
              <a:extLst>
                <a:ext uri="{FF2B5EF4-FFF2-40B4-BE49-F238E27FC236}">
                  <a16:creationId xmlns:a16="http://schemas.microsoft.com/office/drawing/2014/main" id="{F092A2B4-2FAA-4A47-9149-9FA895BC8381}"/>
                </a:ext>
              </a:extLst>
            </p:cNvPr>
            <p:cNvSpPr/>
            <p:nvPr/>
          </p:nvSpPr>
          <p:spPr>
            <a:xfrm>
              <a:off x="9623715" y="102331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grpSp>
      <p:sp>
        <p:nvSpPr>
          <p:cNvPr id="17" name="Rectangle 17">
            <a:extLst>
              <a:ext uri="{FF2B5EF4-FFF2-40B4-BE49-F238E27FC236}">
                <a16:creationId xmlns:a16="http://schemas.microsoft.com/office/drawing/2014/main" id="{AB5ABAEB-B6DE-4128-ACA3-6591223A9BC3}"/>
              </a:ext>
            </a:extLst>
          </p:cNvPr>
          <p:cNvSpPr/>
          <p:nvPr userDrawn="1"/>
        </p:nvSpPr>
        <p:spPr>
          <a:xfrm>
            <a:off x="121324" y="2161349"/>
            <a:ext cx="1545885" cy="1761680"/>
          </a:xfrm>
          <a:custGeom>
            <a:avLst/>
            <a:gdLst>
              <a:gd name="connsiteX0" fmla="*/ 0 w 1371600"/>
              <a:gd name="connsiteY0" fmla="*/ 0 h 1295400"/>
              <a:gd name="connsiteX1" fmla="*/ 1371600 w 1371600"/>
              <a:gd name="connsiteY1" fmla="*/ 0 h 1295400"/>
              <a:gd name="connsiteX2" fmla="*/ 1371600 w 1371600"/>
              <a:gd name="connsiteY2" fmla="*/ 1295400 h 1295400"/>
              <a:gd name="connsiteX3" fmla="*/ 0 w 1371600"/>
              <a:gd name="connsiteY3" fmla="*/ 1295400 h 1295400"/>
              <a:gd name="connsiteX4" fmla="*/ 0 w 1371600"/>
              <a:gd name="connsiteY4" fmla="*/ 0 h 1295400"/>
              <a:gd name="connsiteX0-1" fmla="*/ 6 w 1371606"/>
              <a:gd name="connsiteY0-2" fmla="*/ 0 h 1295400"/>
              <a:gd name="connsiteX1-3" fmla="*/ 1371606 w 1371606"/>
              <a:gd name="connsiteY1-4" fmla="*/ 0 h 1295400"/>
              <a:gd name="connsiteX2-5" fmla="*/ 1371606 w 1371606"/>
              <a:gd name="connsiteY2-6" fmla="*/ 1295400 h 1295400"/>
              <a:gd name="connsiteX3-7" fmla="*/ 6 w 1371606"/>
              <a:gd name="connsiteY3-8" fmla="*/ 1295400 h 1295400"/>
              <a:gd name="connsiteX4-9" fmla="*/ 630388 w 1371606"/>
              <a:gd name="connsiteY4-10" fmla="*/ 609600 h 1295400"/>
              <a:gd name="connsiteX5" fmla="*/ 6 w 1371606"/>
              <a:gd name="connsiteY5" fmla="*/ 0 h 1295400"/>
              <a:gd name="connsiteX0-11" fmla="*/ 9 w 1371609"/>
              <a:gd name="connsiteY0-12" fmla="*/ 0 h 1295400"/>
              <a:gd name="connsiteX1-13" fmla="*/ 1371609 w 1371609"/>
              <a:gd name="connsiteY1-14" fmla="*/ 0 h 1295400"/>
              <a:gd name="connsiteX2-15" fmla="*/ 1371609 w 1371609"/>
              <a:gd name="connsiteY2-16" fmla="*/ 1295400 h 1295400"/>
              <a:gd name="connsiteX3-17" fmla="*/ 9 w 1371609"/>
              <a:gd name="connsiteY3-18" fmla="*/ 1295400 h 1295400"/>
              <a:gd name="connsiteX4-19" fmla="*/ 434971 w 1371609"/>
              <a:gd name="connsiteY4-20" fmla="*/ 564951 h 1295400"/>
              <a:gd name="connsiteX5-21" fmla="*/ 9 w 1371609"/>
              <a:gd name="connsiteY5-22" fmla="*/ 0 h 1295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71609" h="1295400">
                <a:moveTo>
                  <a:pt x="9" y="0"/>
                </a:moveTo>
                <a:lnTo>
                  <a:pt x="1371609" y="0"/>
                </a:lnTo>
                <a:lnTo>
                  <a:pt x="1371609" y="1295400"/>
                </a:lnTo>
                <a:lnTo>
                  <a:pt x="9" y="1295400"/>
                </a:lnTo>
                <a:cubicBezTo>
                  <a:pt x="-2300" y="1071418"/>
                  <a:pt x="437280" y="788933"/>
                  <a:pt x="434971" y="564951"/>
                </a:cubicBezTo>
                <a:lnTo>
                  <a:pt x="9" y="0"/>
                </a:lnTo>
                <a:close/>
              </a:path>
            </a:pathLst>
          </a:custGeom>
          <a:solidFill>
            <a:srgbClr val="F79646"/>
          </a:solidFill>
          <a:ln w="25400" cap="flat" cmpd="sng" algn="ctr">
            <a:solidFill>
              <a:srgbClr val="F79646">
                <a:lumMod val="60000"/>
                <a:lumOff val="40000"/>
              </a:srgbClr>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dirty="0">
              <a:ln>
                <a:noFill/>
              </a:ln>
              <a:solidFill>
                <a:prstClr val="white"/>
              </a:solidFill>
              <a:effectLst/>
              <a:uLnTx/>
              <a:uFillTx/>
              <a:latin typeface="Calibri"/>
              <a:ea typeface="Arial-Rounded"/>
              <a:cs typeface="+mn-cs"/>
              <a:sym typeface="Arial"/>
            </a:endParaRPr>
          </a:p>
        </p:txBody>
      </p:sp>
      <p:sp>
        <p:nvSpPr>
          <p:cNvPr id="14" name="Rectangle 16">
            <a:extLst>
              <a:ext uri="{FF2B5EF4-FFF2-40B4-BE49-F238E27FC236}">
                <a16:creationId xmlns:a16="http://schemas.microsoft.com/office/drawing/2014/main" id="{51DF8B52-6FB7-427D-B981-7B81EC39B6C8}"/>
              </a:ext>
            </a:extLst>
          </p:cNvPr>
          <p:cNvSpPr/>
          <p:nvPr userDrawn="1"/>
        </p:nvSpPr>
        <p:spPr>
          <a:xfrm>
            <a:off x="418553" y="2224564"/>
            <a:ext cx="1394416" cy="1581352"/>
          </a:xfrm>
          <a:custGeom>
            <a:avLst/>
            <a:gdLst>
              <a:gd name="connsiteX0" fmla="*/ 0 w 1246092"/>
              <a:gd name="connsiteY0" fmla="*/ 0 h 1219200"/>
              <a:gd name="connsiteX1" fmla="*/ 1246092 w 1246092"/>
              <a:gd name="connsiteY1" fmla="*/ 0 h 1219200"/>
              <a:gd name="connsiteX2" fmla="*/ 1246092 w 1246092"/>
              <a:gd name="connsiteY2" fmla="*/ 1219200 h 1219200"/>
              <a:gd name="connsiteX3" fmla="*/ 0 w 1246092"/>
              <a:gd name="connsiteY3" fmla="*/ 1219200 h 1219200"/>
              <a:gd name="connsiteX4" fmla="*/ 0 w 1246092"/>
              <a:gd name="connsiteY4" fmla="*/ 0 h 1219200"/>
              <a:gd name="connsiteX0-1" fmla="*/ 307 w 1246399"/>
              <a:gd name="connsiteY0-2" fmla="*/ 0 h 1219200"/>
              <a:gd name="connsiteX1-3" fmla="*/ 1246399 w 1246399"/>
              <a:gd name="connsiteY1-4" fmla="*/ 0 h 1219200"/>
              <a:gd name="connsiteX2-5" fmla="*/ 1246399 w 1246399"/>
              <a:gd name="connsiteY2-6" fmla="*/ 1219200 h 1219200"/>
              <a:gd name="connsiteX3-7" fmla="*/ 307 w 1246399"/>
              <a:gd name="connsiteY3-8" fmla="*/ 1219200 h 1219200"/>
              <a:gd name="connsiteX4-9" fmla="*/ 7234 w 1246399"/>
              <a:gd name="connsiteY4-10" fmla="*/ 41564 h 1219200"/>
              <a:gd name="connsiteX5" fmla="*/ 307 w 1246399"/>
              <a:gd name="connsiteY5" fmla="*/ 0 h 1219200"/>
              <a:gd name="connsiteX0-11" fmla="*/ 307 w 1246399"/>
              <a:gd name="connsiteY0-12" fmla="*/ 0 h 1219200"/>
              <a:gd name="connsiteX1-13" fmla="*/ 1246399 w 1246399"/>
              <a:gd name="connsiteY1-14" fmla="*/ 0 h 1219200"/>
              <a:gd name="connsiteX2-15" fmla="*/ 1246399 w 1246399"/>
              <a:gd name="connsiteY2-16" fmla="*/ 1219200 h 1219200"/>
              <a:gd name="connsiteX3-17" fmla="*/ 307 w 1246399"/>
              <a:gd name="connsiteY3-18" fmla="*/ 1219200 h 1219200"/>
              <a:gd name="connsiteX4-19" fmla="*/ 7234 w 1246399"/>
              <a:gd name="connsiteY4-20" fmla="*/ 41564 h 1219200"/>
              <a:gd name="connsiteX5-21" fmla="*/ 307 w 1246399"/>
              <a:gd name="connsiteY5-22" fmla="*/ 0 h 1219200"/>
              <a:gd name="connsiteX0-23" fmla="*/ 3 w 1246095"/>
              <a:gd name="connsiteY0-24" fmla="*/ 0 h 1219200"/>
              <a:gd name="connsiteX1-25" fmla="*/ 1246095 w 1246095"/>
              <a:gd name="connsiteY1-26" fmla="*/ 0 h 1219200"/>
              <a:gd name="connsiteX2-27" fmla="*/ 1246095 w 1246095"/>
              <a:gd name="connsiteY2-28" fmla="*/ 1219200 h 1219200"/>
              <a:gd name="connsiteX3-29" fmla="*/ 3 w 1246095"/>
              <a:gd name="connsiteY3-30" fmla="*/ 1219200 h 1219200"/>
              <a:gd name="connsiteX4-31" fmla="*/ 6930 w 1246095"/>
              <a:gd name="connsiteY4-32" fmla="*/ 41564 h 1219200"/>
              <a:gd name="connsiteX5-33" fmla="*/ 3 w 1246095"/>
              <a:gd name="connsiteY5-34" fmla="*/ 0 h 1219200"/>
              <a:gd name="connsiteX0-35" fmla="*/ 11917 w 1258009"/>
              <a:gd name="connsiteY0-36" fmla="*/ 0 h 1219200"/>
              <a:gd name="connsiteX1-37" fmla="*/ 1258009 w 1258009"/>
              <a:gd name="connsiteY1-38" fmla="*/ 0 h 1219200"/>
              <a:gd name="connsiteX2-39" fmla="*/ 1258009 w 1258009"/>
              <a:gd name="connsiteY2-40" fmla="*/ 1219200 h 1219200"/>
              <a:gd name="connsiteX3-41" fmla="*/ 11917 w 1258009"/>
              <a:gd name="connsiteY3-42" fmla="*/ 1219200 h 1219200"/>
              <a:gd name="connsiteX4-43" fmla="*/ 441405 w 1258009"/>
              <a:gd name="connsiteY4-44" fmla="*/ 625256 h 1219200"/>
              <a:gd name="connsiteX5-45" fmla="*/ 18844 w 1258009"/>
              <a:gd name="connsiteY5-46" fmla="*/ 41564 h 1219200"/>
              <a:gd name="connsiteX6" fmla="*/ 11917 w 1258009"/>
              <a:gd name="connsiteY6" fmla="*/ 0 h 12192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 y="connsiteY6"/>
              </a:cxn>
            </a:cxnLst>
            <a:rect l="l" t="t" r="r" b="b"/>
            <a:pathLst>
              <a:path w="1258009" h="1219200">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Calibri"/>
              <a:ea typeface="Arial-Rounded"/>
            </a:endParaRPr>
          </a:p>
        </p:txBody>
      </p:sp>
      <p:grpSp>
        <p:nvGrpSpPr>
          <p:cNvPr id="24" name="Group 23">
            <a:extLst>
              <a:ext uri="{FF2B5EF4-FFF2-40B4-BE49-F238E27FC236}">
                <a16:creationId xmlns:a16="http://schemas.microsoft.com/office/drawing/2014/main" id="{C0C2327F-772D-471F-A831-A1DEF1E65AF1}"/>
              </a:ext>
            </a:extLst>
          </p:cNvPr>
          <p:cNvGrpSpPr/>
          <p:nvPr userDrawn="1"/>
        </p:nvGrpSpPr>
        <p:grpSpPr>
          <a:xfrm>
            <a:off x="825316" y="2087841"/>
            <a:ext cx="1861680" cy="1924493"/>
            <a:chOff x="1149549" y="1066515"/>
            <a:chExt cx="992332" cy="992332"/>
          </a:xfrm>
          <a:solidFill>
            <a:srgbClr val="F79646">
              <a:lumMod val="75000"/>
            </a:srgbClr>
          </a:solidFill>
        </p:grpSpPr>
        <p:sp>
          <p:nvSpPr>
            <p:cNvPr id="25" name="Oval 24">
              <a:extLst>
                <a:ext uri="{FF2B5EF4-FFF2-40B4-BE49-F238E27FC236}">
                  <a16:creationId xmlns:a16="http://schemas.microsoft.com/office/drawing/2014/main" id="{53C7C092-C2E1-4EAB-81DD-9FBC247ABEE4}"/>
                </a:ext>
              </a:extLst>
            </p:cNvPr>
            <p:cNvSpPr/>
            <p:nvPr/>
          </p:nvSpPr>
          <p:spPr>
            <a:xfrm>
              <a:off x="1149549" y="1066515"/>
              <a:ext cx="992332" cy="992332"/>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sp>
          <p:nvSpPr>
            <p:cNvPr id="26" name="Oval 25">
              <a:extLst>
                <a:ext uri="{FF2B5EF4-FFF2-40B4-BE49-F238E27FC236}">
                  <a16:creationId xmlns:a16="http://schemas.microsoft.com/office/drawing/2014/main" id="{B55C85B9-5AD0-477D-800F-329C4602AFE8}"/>
                </a:ext>
              </a:extLst>
            </p:cNvPr>
            <p:cNvSpPr/>
            <p:nvPr/>
          </p:nvSpPr>
          <p:spPr>
            <a:xfrm>
              <a:off x="1188515" y="1081392"/>
              <a:ext cx="914400" cy="914400"/>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grpSp>
      <p:sp>
        <p:nvSpPr>
          <p:cNvPr id="27" name="TextBox 26">
            <a:extLst>
              <a:ext uri="{FF2B5EF4-FFF2-40B4-BE49-F238E27FC236}">
                <a16:creationId xmlns:a16="http://schemas.microsoft.com/office/drawing/2014/main" id="{E929A2D4-A6E4-4062-8DEA-65CE7EA4FE50}"/>
              </a:ext>
            </a:extLst>
          </p:cNvPr>
          <p:cNvSpPr txBox="1"/>
          <p:nvPr userDrawn="1"/>
        </p:nvSpPr>
        <p:spPr>
          <a:xfrm>
            <a:off x="9271945" y="647341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687126706"/>
      </p:ext>
    </p:extLst>
  </p:cSld>
  <p:clrMapOvr>
    <a:masterClrMapping/>
  </p:clrMapOvr>
  <p:transition spd="slow">
    <p:cove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039DCDA-5ED3-48EA-9A6C-A168116C3AF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CC8A77C-854A-405A-BAB7-C71AE538CDE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E7594DB7-9D21-4257-A28B-9C1179ACDB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FA2813D-AD41-4765-91F8-04C5277BB0B1}"/>
              </a:ext>
            </a:extLst>
          </p:cNvPr>
          <p:cNvSpPr>
            <a:spLocks noGrp="1"/>
          </p:cNvSpPr>
          <p:nvPr>
            <p:ph type="dt" sz="half" idx="10"/>
          </p:nvPr>
        </p:nvSpPr>
        <p:spPr/>
        <p:txBody>
          <a:bodyPr/>
          <a:lstStyle/>
          <a:p>
            <a:fld id="{07024438-9F65-4C93-B31D-E8AC5036F4F7}" type="datetimeFigureOut">
              <a:rPr lang="zh-CN" altLang="en-US" smtClean="0"/>
              <a:t>2026/4/7</a:t>
            </a:fld>
            <a:endParaRPr lang="zh-CN" altLang="en-US"/>
          </a:p>
        </p:txBody>
      </p:sp>
      <p:sp>
        <p:nvSpPr>
          <p:cNvPr id="6" name="页脚占位符 5">
            <a:extLst>
              <a:ext uri="{FF2B5EF4-FFF2-40B4-BE49-F238E27FC236}">
                <a16:creationId xmlns:a16="http://schemas.microsoft.com/office/drawing/2014/main" id="{C2992C7F-AB8D-46D0-B739-4A2EF2AEB5A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D853F50-438A-4B05-9BBD-EB23BFB73C2A}"/>
              </a:ext>
            </a:extLst>
          </p:cNvPr>
          <p:cNvSpPr>
            <a:spLocks noGrp="1"/>
          </p:cNvSpPr>
          <p:nvPr>
            <p:ph type="sldNum" sz="quarter" idx="12"/>
          </p:nvPr>
        </p:nvSpPr>
        <p:spPr/>
        <p:txBody>
          <a:bodyPr/>
          <a:lstStyle/>
          <a:p>
            <a:fld id="{3B7CFF3F-410B-4206-A5D5-9C7ED546236E}" type="slidenum">
              <a:rPr lang="zh-CN" altLang="en-US" smtClean="0"/>
              <a:t>‹#›</a:t>
            </a:fld>
            <a:endParaRPr lang="zh-CN" altLang="en-US"/>
          </a:p>
        </p:txBody>
      </p:sp>
    </p:spTree>
    <p:extLst>
      <p:ext uri="{BB962C8B-B14F-4D97-AF65-F5344CB8AC3E}">
        <p14:creationId xmlns:p14="http://schemas.microsoft.com/office/powerpoint/2010/main" val="3816469039"/>
      </p:ext>
    </p:extLst>
  </p:cSld>
  <p:clrMapOvr>
    <a:masterClrMapping/>
  </p:clrMapOvr>
  <p:transition spd="slow">
    <p:cove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EA6BDEA-A9D8-4316-A8D8-0B36FCA46A07}"/>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5779B07-E857-4452-A927-1A4D93A4AB9F}"/>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28811CB7-FB6E-40A0-9487-22971A7B7D1D}"/>
              </a:ext>
            </a:extLst>
          </p:cNvPr>
          <p:cNvSpPr>
            <a:spLocks noGrp="1"/>
          </p:cNvSpPr>
          <p:nvPr>
            <p:ph type="dt" sz="half" idx="10"/>
          </p:nvPr>
        </p:nvSpPr>
        <p:spPr/>
        <p:txBody>
          <a:bodyPr/>
          <a:lstStyle/>
          <a:p>
            <a:fld id="{07024438-9F65-4C93-B31D-E8AC5036F4F7}" type="datetimeFigureOut">
              <a:rPr lang="zh-CN" altLang="en-US" smtClean="0"/>
              <a:t>2026/4/7</a:t>
            </a:fld>
            <a:endParaRPr lang="zh-CN" altLang="en-US"/>
          </a:p>
        </p:txBody>
      </p:sp>
      <p:sp>
        <p:nvSpPr>
          <p:cNvPr id="5" name="页脚占位符 4">
            <a:extLst>
              <a:ext uri="{FF2B5EF4-FFF2-40B4-BE49-F238E27FC236}">
                <a16:creationId xmlns:a16="http://schemas.microsoft.com/office/drawing/2014/main" id="{5BE0652F-AE82-4AD8-91D4-FA3C19DC1A1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99F17DE-E4F5-4E3E-AD11-3A7EEBED7889}"/>
              </a:ext>
            </a:extLst>
          </p:cNvPr>
          <p:cNvSpPr>
            <a:spLocks noGrp="1"/>
          </p:cNvSpPr>
          <p:nvPr>
            <p:ph type="sldNum" sz="quarter" idx="12"/>
          </p:nvPr>
        </p:nvSpPr>
        <p:spPr/>
        <p:txBody>
          <a:bodyPr/>
          <a:lstStyle/>
          <a:p>
            <a:fld id="{3B7CFF3F-410B-4206-A5D5-9C7ED546236E}" type="slidenum">
              <a:rPr lang="zh-CN" altLang="en-US" smtClean="0"/>
              <a:t>‹#›</a:t>
            </a:fld>
            <a:endParaRPr lang="zh-CN" altLang="en-US"/>
          </a:p>
        </p:txBody>
      </p:sp>
    </p:spTree>
    <p:extLst>
      <p:ext uri="{BB962C8B-B14F-4D97-AF65-F5344CB8AC3E}">
        <p14:creationId xmlns:p14="http://schemas.microsoft.com/office/powerpoint/2010/main" val="4251502073"/>
      </p:ext>
    </p:extLst>
  </p:cSld>
  <p:clrMapOvr>
    <a:masterClrMapping/>
  </p:clrMapOvr>
  <p:transition spd="slow">
    <p:cove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C6491FC8-5A1B-4568-A0FD-3F1E9DF9E393}"/>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8B40058-4C77-4A97-AC47-1A5457A4EFDC}"/>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A13F0D0-5694-4E84-8FAF-D7ED06355C81}"/>
              </a:ext>
            </a:extLst>
          </p:cNvPr>
          <p:cNvSpPr>
            <a:spLocks noGrp="1"/>
          </p:cNvSpPr>
          <p:nvPr>
            <p:ph type="dt" sz="half" idx="10"/>
          </p:nvPr>
        </p:nvSpPr>
        <p:spPr/>
        <p:txBody>
          <a:bodyPr/>
          <a:lstStyle/>
          <a:p>
            <a:fld id="{07024438-9F65-4C93-B31D-E8AC5036F4F7}" type="datetimeFigureOut">
              <a:rPr lang="zh-CN" altLang="en-US" smtClean="0"/>
              <a:t>2026/4/7</a:t>
            </a:fld>
            <a:endParaRPr lang="zh-CN" altLang="en-US"/>
          </a:p>
        </p:txBody>
      </p:sp>
      <p:sp>
        <p:nvSpPr>
          <p:cNvPr id="5" name="页脚占位符 4">
            <a:extLst>
              <a:ext uri="{FF2B5EF4-FFF2-40B4-BE49-F238E27FC236}">
                <a16:creationId xmlns:a16="http://schemas.microsoft.com/office/drawing/2014/main" id="{8901223E-57C0-4807-886C-0C4A15CDEEA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38B3A57-5D67-4270-9949-B652FD57B1C6}"/>
              </a:ext>
            </a:extLst>
          </p:cNvPr>
          <p:cNvSpPr>
            <a:spLocks noGrp="1"/>
          </p:cNvSpPr>
          <p:nvPr>
            <p:ph type="sldNum" sz="quarter" idx="12"/>
          </p:nvPr>
        </p:nvSpPr>
        <p:spPr/>
        <p:txBody>
          <a:bodyPr/>
          <a:lstStyle/>
          <a:p>
            <a:fld id="{3B7CFF3F-410B-4206-A5D5-9C7ED546236E}" type="slidenum">
              <a:rPr lang="zh-CN" altLang="en-US" smtClean="0"/>
              <a:t>‹#›</a:t>
            </a:fld>
            <a:endParaRPr lang="zh-CN" altLang="en-US"/>
          </a:p>
        </p:txBody>
      </p:sp>
    </p:spTree>
    <p:extLst>
      <p:ext uri="{BB962C8B-B14F-4D97-AF65-F5344CB8AC3E}">
        <p14:creationId xmlns:p14="http://schemas.microsoft.com/office/powerpoint/2010/main" val="190063720"/>
      </p:ext>
    </p:extLst>
  </p:cSld>
  <p:clrMapOvr>
    <a:masterClrMapping/>
  </p:clrMapOvr>
  <p:transition spd="slow">
    <p:cove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9EF96119-BD85-409F-97F7-45248938947D}" type="datetimeFigureOut">
              <a:rPr lang="zh-CN" altLang="en-US" smtClean="0">
                <a:solidFill>
                  <a:prstClr val="black">
                    <a:tint val="75000"/>
                  </a:prstClr>
                </a:solidFill>
              </a:rPr>
              <a:pPr/>
              <a:t>2026/4/7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277CBFB-BA0A-4FC5-A3A1-E665D705172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59889665"/>
      </p:ext>
    </p:extLst>
  </p:cSld>
  <p:clrMapOvr>
    <a:masterClrMapping/>
  </p:clrMapOvr>
  <p:transition spd="slow">
    <p:cove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EF96119-BD85-409F-97F7-45248938947D}" type="datetimeFigureOut">
              <a:rPr lang="zh-CN" altLang="en-US" smtClean="0">
                <a:solidFill>
                  <a:prstClr val="black">
                    <a:tint val="75000"/>
                  </a:prstClr>
                </a:solidFill>
              </a:rPr>
              <a:pPr/>
              <a:t>2026/4/7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277CBFB-BA0A-4FC5-A3A1-E665D705172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0220074"/>
      </p:ext>
    </p:extLst>
  </p:cSld>
  <p:clrMapOvr>
    <a:masterClrMapping/>
  </p:clrMapOvr>
  <p:transition spd="slow">
    <p:cove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9EF96119-BD85-409F-97F7-45248938947D}" type="datetimeFigureOut">
              <a:rPr lang="zh-CN" altLang="en-US" smtClean="0">
                <a:solidFill>
                  <a:prstClr val="black">
                    <a:tint val="75000"/>
                  </a:prstClr>
                </a:solidFill>
              </a:rPr>
              <a:pPr/>
              <a:t>2026/4/7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277CBFB-BA0A-4FC5-A3A1-E665D705172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85169074"/>
      </p:ext>
    </p:extLst>
  </p:cSld>
  <p:clrMapOvr>
    <a:masterClrMapping/>
  </p:clrMapOvr>
  <p:transition spd="slow">
    <p:cove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9EF96119-BD85-409F-97F7-45248938947D}" type="datetimeFigureOut">
              <a:rPr lang="zh-CN" altLang="en-US" smtClean="0">
                <a:solidFill>
                  <a:prstClr val="black">
                    <a:tint val="75000"/>
                  </a:prstClr>
                </a:solidFill>
              </a:rPr>
              <a:pPr/>
              <a:t>2026/4/7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7277CBFB-BA0A-4FC5-A3A1-E665D705172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9356761"/>
      </p:ext>
    </p:extLst>
  </p:cSld>
  <p:clrMapOvr>
    <a:masterClrMapping/>
  </p:clrMapOvr>
  <p:transition spd="slow">
    <p:cove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9EF96119-BD85-409F-97F7-45248938947D}" type="datetimeFigureOut">
              <a:rPr lang="zh-CN" altLang="en-US" smtClean="0">
                <a:solidFill>
                  <a:prstClr val="black">
                    <a:tint val="75000"/>
                  </a:prstClr>
                </a:solidFill>
              </a:rPr>
              <a:pPr/>
              <a:t>2026/4/7</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7277CBFB-BA0A-4FC5-A3A1-E665D705172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44689421"/>
      </p:ext>
    </p:extLst>
  </p:cSld>
  <p:clrMapOvr>
    <a:masterClrMapping/>
  </p:clrMapOvr>
  <p:transition spd="slow">
    <p:cove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9EF96119-BD85-409F-97F7-45248938947D}" type="datetimeFigureOut">
              <a:rPr lang="zh-CN" altLang="en-US" smtClean="0">
                <a:solidFill>
                  <a:prstClr val="black">
                    <a:tint val="75000"/>
                  </a:prstClr>
                </a:solidFill>
              </a:rPr>
              <a:pPr/>
              <a:t>2026/4/7</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7277CBFB-BA0A-4FC5-A3A1-E665D705172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95256198"/>
      </p:ext>
    </p:extLst>
  </p:cSld>
  <p:clrMapOvr>
    <a:masterClrMapping/>
  </p:clrMapOvr>
  <p:transition spd="slow">
    <p:cove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EF96119-BD85-409F-97F7-45248938947D}" type="datetimeFigureOut">
              <a:rPr lang="zh-CN" altLang="en-US" smtClean="0">
                <a:solidFill>
                  <a:prstClr val="black">
                    <a:tint val="75000"/>
                  </a:prstClr>
                </a:solidFill>
              </a:rPr>
              <a:pPr/>
              <a:t>2026/4/7</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7277CBFB-BA0A-4FC5-A3A1-E665D705172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77795869"/>
      </p:ext>
    </p:extLst>
  </p:cSld>
  <p:clrMapOvr>
    <a:masterClrMapping/>
  </p:clrMapOvr>
  <p:transition spd="slow">
    <p:cove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rgbClr val="E6CDFF"/>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9F4ACC47-C9C6-4F81-BB25-DACCF7DD0A1C}"/>
              </a:ext>
            </a:extLst>
          </p:cNvPr>
          <p:cNvSpPr/>
          <p:nvPr userDrawn="1"/>
        </p:nvSpPr>
        <p:spPr>
          <a:xfrm>
            <a:off x="280793" y="1122217"/>
            <a:ext cx="11691467" cy="5523131"/>
          </a:xfrm>
          <a:prstGeom prst="rect">
            <a:avLst/>
          </a:prstGeom>
          <a:solidFill>
            <a:srgbClr val="FFFFFF"/>
          </a:solidFill>
          <a:ln w="25400" cap="flat" cmpd="sng" algn="ctr">
            <a:solidFill>
              <a:srgbClr val="A889CC"/>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373B789B-7F2E-4429-A489-1553207A25DE}"/>
              </a:ext>
            </a:extLst>
          </p:cNvPr>
          <p:cNvGrpSpPr/>
          <p:nvPr userDrawn="1"/>
        </p:nvGrpSpPr>
        <p:grpSpPr>
          <a:xfrm>
            <a:off x="377049" y="255821"/>
            <a:ext cx="2630602" cy="2047390"/>
            <a:chOff x="237072" y="234585"/>
            <a:chExt cx="1448294" cy="1448294"/>
          </a:xfrm>
        </p:grpSpPr>
        <p:sp>
          <p:nvSpPr>
            <p:cNvPr id="15" name="Oval 14">
              <a:extLst>
                <a:ext uri="{FF2B5EF4-FFF2-40B4-BE49-F238E27FC236}">
                  <a16:creationId xmlns:a16="http://schemas.microsoft.com/office/drawing/2014/main" id="{E4EE6655-F091-4A19-B7C1-4C7F8015D865}"/>
                </a:ext>
              </a:extLst>
            </p:cNvPr>
            <p:cNvSpPr/>
            <p:nvPr/>
          </p:nvSpPr>
          <p:spPr>
            <a:xfrm>
              <a:off x="237072" y="234585"/>
              <a:ext cx="1448294" cy="1448294"/>
            </a:xfrm>
            <a:prstGeom prst="ellipse">
              <a:avLst/>
            </a:prstGeom>
            <a:solidFill>
              <a:srgbClr val="A889CC">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181BBDEA-EA5F-44EB-9888-7D77B1301735}"/>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E7A3F90-C945-4A54-87CF-B865A1B2E4B3}"/>
                </a:ext>
              </a:extLst>
            </p:cNvPr>
            <p:cNvSpPr/>
            <p:nvPr/>
          </p:nvSpPr>
          <p:spPr>
            <a:xfrm>
              <a:off x="254348"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69097871"/>
      </p:ext>
    </p:extLst>
  </p:cSld>
  <p:clrMapOvr>
    <a:masterClrMapping/>
  </p:clrMapOvr>
  <p:transition spd="slow">
    <p:cove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9EF96119-BD85-409F-97F7-45248938947D}" type="datetimeFigureOut">
              <a:rPr lang="zh-CN" altLang="en-US" smtClean="0">
                <a:solidFill>
                  <a:prstClr val="black">
                    <a:tint val="75000"/>
                  </a:prstClr>
                </a:solidFill>
              </a:rPr>
              <a:pPr/>
              <a:t>2026/4/7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7277CBFB-BA0A-4FC5-A3A1-E665D705172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99333490"/>
      </p:ext>
    </p:extLst>
  </p:cSld>
  <p:clrMapOvr>
    <a:masterClrMapping/>
  </p:clrMapOvr>
  <p:transition spd="slow">
    <p:cove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9EF96119-BD85-409F-97F7-45248938947D}" type="datetimeFigureOut">
              <a:rPr lang="zh-CN" altLang="en-US" smtClean="0">
                <a:solidFill>
                  <a:prstClr val="black">
                    <a:tint val="75000"/>
                  </a:prstClr>
                </a:solidFill>
              </a:rPr>
              <a:pPr/>
              <a:t>2026/4/7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7277CBFB-BA0A-4FC5-A3A1-E665D705172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13389396"/>
      </p:ext>
    </p:extLst>
  </p:cSld>
  <p:clrMapOvr>
    <a:masterClrMapping/>
  </p:clrMapOvr>
  <p:transition spd="slow">
    <p:cove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EF96119-BD85-409F-97F7-45248938947D}" type="datetimeFigureOut">
              <a:rPr lang="zh-CN" altLang="en-US" smtClean="0">
                <a:solidFill>
                  <a:prstClr val="black">
                    <a:tint val="75000"/>
                  </a:prstClr>
                </a:solidFill>
              </a:rPr>
              <a:pPr/>
              <a:t>2026/4/7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277CBFB-BA0A-4FC5-A3A1-E665D705172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38198738"/>
      </p:ext>
    </p:extLst>
  </p:cSld>
  <p:clrMapOvr>
    <a:masterClrMapping/>
  </p:clrMapOvr>
  <p:transition spd="slow">
    <p:cove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EF96119-BD85-409F-97F7-45248938947D}" type="datetimeFigureOut">
              <a:rPr lang="zh-CN" altLang="en-US" smtClean="0">
                <a:solidFill>
                  <a:prstClr val="black">
                    <a:tint val="75000"/>
                  </a:prstClr>
                </a:solidFill>
              </a:rPr>
              <a:pPr/>
              <a:t>2026/4/7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277CBFB-BA0A-4FC5-A3A1-E665D705172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61432906"/>
      </p:ext>
    </p:extLst>
  </p:cSld>
  <p:clrMapOvr>
    <a:masterClrMapping/>
  </p:clrMapOvr>
  <p:transition spd="slow">
    <p:cove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553A8FA-8D9A-458C-BA2A-8676CB7A30B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C06AADFA-4117-4133-A58A-8FDBF89D85C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id="{3ADE843C-9007-41D0-8C85-EEB162D7276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C139CA-46CD-4ED7-BF46-1BEA3BCE18D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02AA8ED9-F698-435A-A9CD-5D6EBBAD38A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FFA8B033-33EF-4585-9DC7-B5F6D4D2757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81580C-AAF4-4D9D-9549-85DF98CE51D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040329351"/>
      </p:ext>
    </p:extLst>
  </p:cSld>
  <p:clrMapOvr>
    <a:masterClrMapping/>
  </p:clrMapOvr>
  <p:transition spd="slow">
    <p:cove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BC904D1-EB75-465F-9572-62D9E974F5A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EFB7426-EA51-4882-88CB-6C84D9EE38DC}"/>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3ABC412-D18D-4349-9010-4DC9DE3DFD8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C139CA-46CD-4ED7-BF46-1BEA3BCE18D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D07885D9-F736-40F6-A99B-A77977DC1FF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D3548349-CA17-4E6C-977B-F6D67A1BA45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81580C-AAF4-4D9D-9549-85DF98CE51D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058177716"/>
      </p:ext>
    </p:extLst>
  </p:cSld>
  <p:clrMapOvr>
    <a:masterClrMapping/>
  </p:clrMapOvr>
  <p:transition spd="slow">
    <p:cove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E60A803-F33A-476D-82E3-9FC38493494A}"/>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A533D403-4B05-46BE-9DE3-022A846F258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F1FB60EC-179E-4403-880D-1D448F33F75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C139CA-46CD-4ED7-BF46-1BEA3BCE18D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80EFB2C6-FCBD-4DA8-A813-E2E98C04003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008CB9C5-F588-405A-B214-2DD9DF47FFE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81580C-AAF4-4D9D-9549-85DF98CE51D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674444953"/>
      </p:ext>
    </p:extLst>
  </p:cSld>
  <p:clrMapOvr>
    <a:masterClrMapping/>
  </p:clrMapOvr>
  <p:transition spd="slow">
    <p:cove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F70958F-493D-48C2-8F22-9E686823DCE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93542B4-F694-4E3D-AFDD-9A1DE6B658E2}"/>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93DC7F82-21C3-4284-8DDE-850EAB1B257C}"/>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05EAE06E-0D9B-40EB-B543-02FC4371F28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C139CA-46CD-4ED7-BF46-1BEA3BCE18D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30B21D2A-5034-41B8-B85A-625FF417929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A67EF732-9096-404A-BC70-3859CB41CC3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81580C-AAF4-4D9D-9549-85DF98CE51D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531377368"/>
      </p:ext>
    </p:extLst>
  </p:cSld>
  <p:clrMapOvr>
    <a:masterClrMapping/>
  </p:clrMapOvr>
  <p:transition spd="slow">
    <p:cove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9CD5443-EE0C-4346-83CC-5BA77BB6C97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F63155A2-EF42-498C-B5B2-A7EB678A6EE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9BE5ECE2-1AB2-4468-9953-ACAA23DCF906}"/>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98C15DE7-1DA9-47AC-90DF-292ED456EC9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3A0141EB-34F6-42BE-9C06-7CF8C6A0E8B2}"/>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E6835446-5D7D-4429-A2CA-3CAB0C122E3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C139CA-46CD-4ED7-BF46-1BEA3BCE18D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23BC8FC3-BD28-4CFF-83E7-DF12E172DD7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A907FF9D-56B2-4D2A-A814-E4919DD34F1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81580C-AAF4-4D9D-9549-85DF98CE51D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154899783"/>
      </p:ext>
    </p:extLst>
  </p:cSld>
  <p:clrMapOvr>
    <a:masterClrMapping/>
  </p:clrMapOvr>
  <p:transition spd="slow">
    <p:cove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3754DE9-9688-4768-AD07-0C36C734E3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61FE703-DB18-4306-9E28-BB4D10B4C86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C139CA-46CD-4ED7-BF46-1BEA3BCE18D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id="{04F21828-2E14-4426-B87E-EC3B0A606FE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id="{A88826FA-628B-463E-BBA8-2715629BF74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81580C-AAF4-4D9D-9549-85DF98CE51D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977405576"/>
      </p:ext>
    </p:extLst>
  </p:cSld>
  <p:clrMapOvr>
    <a:masterClrMapping/>
  </p:clrMapOvr>
  <p:transition spd="slow">
    <p:cove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9931299"/>
      </p:ext>
    </p:extLst>
  </p:cSld>
  <p:clrMapOvr>
    <a:masterClrMapping/>
  </p:clrMapOvr>
  <p:transition spd="slow">
    <p:cove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373679E-5504-4940-94F6-7DA9A5C7C5F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C139CA-46CD-4ED7-BF46-1BEA3BCE18D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99906A0E-BF6D-4FB4-BF94-0BBFB99190A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4EC6906D-4BFA-4505-93AC-146CD44477E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81580C-AAF4-4D9D-9549-85DF98CE51D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669879869"/>
      </p:ext>
    </p:extLst>
  </p:cSld>
  <p:clrMapOvr>
    <a:masterClrMapping/>
  </p:clrMapOvr>
  <p:transition spd="slow">
    <p:cove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C3FB7B5-5D75-489A-8AEC-3E788F18CD5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C7FED9B4-BCCA-4CD7-A6B5-073B1A86E33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C83CF378-4DC5-44FA-BF3C-A201BA3373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8F7540AD-CF6F-478D-997C-05935F48ED5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C139CA-46CD-4ED7-BF46-1BEA3BCE18D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601148CA-A7F0-4465-847B-DCFD95A25EC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B89B3869-F4A8-4CF3-8328-CB196976CCC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81580C-AAF4-4D9D-9549-85DF98CE51D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017907057"/>
      </p:ext>
    </p:extLst>
  </p:cSld>
  <p:clrMapOvr>
    <a:masterClrMapping/>
  </p:clrMapOvr>
  <p:transition spd="slow">
    <p:cove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42BD1B8-B3C0-48CA-B2A8-00889DC0EFA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570F814F-DDB1-4522-82F8-DA97BA0DB46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A7F8F0DF-2EF8-4D65-9B2B-2620D176A2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E02EEE8F-D4A7-4A82-9FBB-F13460C5E8D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C139CA-46CD-4ED7-BF46-1BEA3BCE18D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C5350A95-27D0-4A9F-A5C8-4C634965FE4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7F448E90-E654-4B9D-B5DE-60FEAF1B940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81580C-AAF4-4D9D-9549-85DF98CE51D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077947998"/>
      </p:ext>
    </p:extLst>
  </p:cSld>
  <p:clrMapOvr>
    <a:masterClrMapping/>
  </p:clrMapOvr>
  <p:transition spd="slow">
    <p:cove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D2372C6-F92D-4BD7-9FB2-28B4568CAF0E}"/>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5D140EFE-01C8-443A-B50D-7775222286A3}"/>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3D48734-9EE0-4936-B632-50E9F1A04AC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C139CA-46CD-4ED7-BF46-1BEA3BCE18D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644F3EDF-A086-41DE-ACA0-D4F18BC5942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644FBF2F-65A5-48D1-9AAD-5F86DB759B1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81580C-AAF4-4D9D-9549-85DF98CE51D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235688266"/>
      </p:ext>
    </p:extLst>
  </p:cSld>
  <p:clrMapOvr>
    <a:masterClrMapping/>
  </p:clrMapOvr>
  <p:transition spd="slow">
    <p:cove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FF11278F-3619-4A31-8206-E7AA2C3FC354}"/>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41F6C2B-A732-4D7C-B6FC-3487101FD877}"/>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90CF0A56-1D8B-452E-B29C-8C79CA05D7F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C139CA-46CD-4ED7-BF46-1BEA3BCE18D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5BECE6DF-5146-4EA3-9ADA-8AC883ED017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101F660B-19CE-45B3-B017-64342DAAD64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81580C-AAF4-4D9D-9549-85DF98CE51D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624412363"/>
      </p:ext>
    </p:extLst>
  </p:cSld>
  <p:clrMapOvr>
    <a:masterClrMapping/>
  </p:clrMapOvr>
  <p:transition spd="slow">
    <p:cove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838200" y="1122680"/>
            <a:ext cx="105156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838200" y="3602355"/>
            <a:ext cx="10515600" cy="1655445"/>
          </a:xfrm>
        </p:spPr>
        <p:txBody>
          <a:bodyPr/>
          <a:lstStyle>
            <a:lvl1pPr marL="0" indent="0" algn="ctr">
              <a:buNone/>
              <a:defRPr sz="24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2026/4/7</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54063" y="235037"/>
            <a:ext cx="1454063" cy="1454063"/>
          </a:xfrm>
          <a:prstGeom prst="rect">
            <a:avLst/>
          </a:prstGeom>
        </p:spPr>
      </p:pic>
    </p:spTree>
    <p:extLst>
      <p:ext uri="{BB962C8B-B14F-4D97-AF65-F5344CB8AC3E}">
        <p14:creationId xmlns:p14="http://schemas.microsoft.com/office/powerpoint/2010/main" val="3910207976"/>
      </p:ext>
    </p:extLst>
  </p:cSld>
  <p:clrMapOvr>
    <a:masterClrMapping/>
  </p:clrMapOvr>
  <p:transition spd="slow">
    <p:cove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3" name="内容占位符 2"/>
          <p:cNvSpPr>
            <a:spLocks noGrp="1"/>
          </p:cNvSpPr>
          <p:nvPr>
            <p:ph idx="1"/>
          </p:nvPr>
        </p:nvSpPr>
        <p:spPr>
          <a:xfrm>
            <a:off x="838200" y="1702435"/>
            <a:ext cx="10515600" cy="447484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2026/4/7</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672441117"/>
      </p:ext>
    </p:extLst>
  </p:cSld>
  <p:clrMapOvr>
    <a:masterClrMapping/>
  </p:clrMapOvr>
  <p:transition spd="slow">
    <p:cove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2959100"/>
            <a:ext cx="10515600" cy="2781300"/>
          </a:xfrm>
        </p:spPr>
        <p:txBody>
          <a:bodyPr anchor="t" anchorCtr="0"/>
          <a:lstStyle>
            <a:lvl1pPr>
              <a:defRPr sz="4800"/>
            </a:lvl1pPr>
          </a:lstStyle>
          <a:p>
            <a:r>
              <a:rPr lang="zh-CN" altLang="en-US"/>
              <a:t>单击此处编辑母版标题样式</a:t>
            </a:r>
          </a:p>
        </p:txBody>
      </p:sp>
      <p:sp>
        <p:nvSpPr>
          <p:cNvPr id="3" name="文本占位符 2"/>
          <p:cNvSpPr>
            <a:spLocks noGrp="1"/>
          </p:cNvSpPr>
          <p:nvPr>
            <p:ph type="body" idx="1"/>
          </p:nvPr>
        </p:nvSpPr>
        <p:spPr>
          <a:xfrm>
            <a:off x="838200" y="1722120"/>
            <a:ext cx="10515600" cy="1102995"/>
          </a:xfrm>
        </p:spPr>
        <p:txBody>
          <a:bodyPr lIns="144145" anchor="b" anchorCtr="0"/>
          <a:lstStyle>
            <a:lvl1pPr marL="0" indent="0">
              <a:buNone/>
              <a:defRPr sz="2400">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2026/4/7</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929018021"/>
      </p:ext>
    </p:extLst>
  </p:cSld>
  <p:clrMapOvr>
    <a:masterClrMapping/>
  </p:clrMapOvr>
  <p:transition spd="slow">
    <p:cove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lvl1pPr algn="ctr">
              <a:defRPr/>
            </a:lvl1p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2026/4/7</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375192283"/>
      </p:ext>
    </p:extLst>
  </p:cSld>
  <p:clrMapOvr>
    <a:masterClrMapping/>
  </p:clrMapOvr>
  <p:transition spd="slow">
    <p:cove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40105" y="365125"/>
            <a:ext cx="10515600" cy="800100"/>
          </a:xfrm>
        </p:spPr>
        <p:txBody>
          <a:bodyPr anchor="ctr" anchorCtr="0"/>
          <a:lstStyle>
            <a:lvl1pPr algn="ctr">
              <a:defRPr/>
            </a:lvl1pPr>
          </a:lstStyle>
          <a:p>
            <a:r>
              <a:rPr lang="zh-CN" altLang="en-US"/>
              <a:t>单击此处编辑母版标题样式</a:t>
            </a:r>
          </a:p>
        </p:txBody>
      </p:sp>
      <p:sp>
        <p:nvSpPr>
          <p:cNvPr id="3" name="文本占位符 2"/>
          <p:cNvSpPr>
            <a:spLocks noGrp="1"/>
          </p:cNvSpPr>
          <p:nvPr>
            <p:ph type="body" idx="1"/>
          </p:nvPr>
        </p:nvSpPr>
        <p:spPr>
          <a:xfrm>
            <a:off x="839470" y="1482090"/>
            <a:ext cx="5220970"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838200" y="2368550"/>
            <a:ext cx="5222240"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655" y="1482090"/>
            <a:ext cx="5097145"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655" y="2368550"/>
            <a:ext cx="5097145"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2026/4/7</a:t>
            </a:fld>
            <a:endParaRPr lang="zh-CN" altLang="en-US"/>
          </a:p>
        </p:txBody>
      </p:sp>
      <p:sp>
        <p:nvSpPr>
          <p:cNvPr id="8" name="页脚占位符 7"/>
          <p:cNvSpPr>
            <a:spLocks noGrp="1"/>
          </p:cNvSpPr>
          <p:nvPr>
            <p:ph type="ftr" sz="quarter" idx="11"/>
          </p:nvPr>
        </p:nvSpPr>
        <p:spPr>
          <a:xfrm>
            <a:off x="4038600" y="6356350"/>
            <a:ext cx="4114800" cy="365125"/>
          </a:xfr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116824896"/>
      </p:ext>
    </p:extLst>
  </p:cSld>
  <p:clrMapOvr>
    <a:masterClrMapping/>
  </p:clrMapOvr>
  <p:transition spd="slow">
    <p:cove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rgbClr val="FFE5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C413F-1C14-4F01-95DF-C21A0294F3C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23D60F7-56F1-4181-BD85-F81551044A2A}"/>
              </a:ext>
            </a:extLst>
          </p:cNvPr>
          <p:cNvSpPr>
            <a:spLocks noGrp="1"/>
          </p:cNvSpPr>
          <p:nvPr>
            <p:ph type="dt" sz="half" idx="10"/>
          </p:nvPr>
        </p:nvSpPr>
        <p:spPr>
          <a:xfrm>
            <a:off x="838200" y="6356350"/>
            <a:ext cx="2743200" cy="365125"/>
          </a:xfrm>
          <a:prstGeom prst="rect">
            <a:avLst/>
          </a:prstGeom>
        </p:spPr>
        <p:txBody>
          <a:bodyPr/>
          <a:lstStyle/>
          <a:p>
            <a:fld id="{11EBD0CC-E3E2-4331-AA06-EBB8ADD6037D}" type="datetimeFigureOut">
              <a:rPr lang="en-US" smtClean="0"/>
              <a:t>4/7/2026</a:t>
            </a:fld>
            <a:endParaRPr lang="en-US"/>
          </a:p>
        </p:txBody>
      </p:sp>
      <p:sp>
        <p:nvSpPr>
          <p:cNvPr id="4" name="Footer Placeholder 3">
            <a:extLst>
              <a:ext uri="{FF2B5EF4-FFF2-40B4-BE49-F238E27FC236}">
                <a16:creationId xmlns:a16="http://schemas.microsoft.com/office/drawing/2014/main" id="{8DF30DBA-58E9-471D-B31C-7704066C109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A268F58-8D48-4EEB-8630-35022767B45A}"/>
              </a:ext>
            </a:extLst>
          </p:cNvPr>
          <p:cNvSpPr>
            <a:spLocks noGrp="1"/>
          </p:cNvSpPr>
          <p:nvPr>
            <p:ph type="sldNum" sz="quarter" idx="12"/>
          </p:nvPr>
        </p:nvSpPr>
        <p:spPr>
          <a:xfrm>
            <a:off x="8610600" y="6356350"/>
            <a:ext cx="2743200" cy="365125"/>
          </a:xfrm>
          <a:prstGeom prst="rect">
            <a:avLst/>
          </a:prstGeom>
        </p:spPr>
        <p:txBody>
          <a:bodyPr/>
          <a:lstStyle/>
          <a:p>
            <a:fld id="{37634F2D-4F96-4A1A-A648-518B1AFE058E}" type="slidenum">
              <a:rPr lang="en-US" smtClean="0"/>
              <a:t>‹#›</a:t>
            </a:fld>
            <a:endParaRPr lang="en-US"/>
          </a:p>
        </p:txBody>
      </p:sp>
      <p:sp>
        <p:nvSpPr>
          <p:cNvPr id="11" name="Freeform 17">
            <a:extLst>
              <a:ext uri="{FF2B5EF4-FFF2-40B4-BE49-F238E27FC236}">
                <a16:creationId xmlns:a16="http://schemas.microsoft.com/office/drawing/2014/main" id="{11AD8B8B-499E-4064-9606-1DD7568A748C}"/>
              </a:ext>
            </a:extLst>
          </p:cNvPr>
          <p:cNvSpPr/>
          <p:nvPr userDrawn="1"/>
        </p:nvSpPr>
        <p:spPr>
          <a:xfrm>
            <a:off x="280793" y="1122217"/>
            <a:ext cx="11697847" cy="5599257"/>
          </a:xfrm>
          <a:prstGeom prst="rect">
            <a:avLst/>
          </a:prstGeom>
          <a:solidFill>
            <a:srgbClr val="FFFFFF"/>
          </a:solidFill>
          <a:ln w="25400" cap="flat" cmpd="sng" algn="ctr">
            <a:solidFill>
              <a:srgbClr val="FC7D77"/>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2" name="Group 11">
            <a:extLst>
              <a:ext uri="{FF2B5EF4-FFF2-40B4-BE49-F238E27FC236}">
                <a16:creationId xmlns:a16="http://schemas.microsoft.com/office/drawing/2014/main" id="{D4D309D3-D471-4F60-BAF5-84FC57DE863F}"/>
              </a:ext>
            </a:extLst>
          </p:cNvPr>
          <p:cNvGrpSpPr/>
          <p:nvPr userDrawn="1"/>
        </p:nvGrpSpPr>
        <p:grpSpPr>
          <a:xfrm>
            <a:off x="377049" y="255821"/>
            <a:ext cx="2632037" cy="2075610"/>
            <a:chOff x="237072" y="234585"/>
            <a:chExt cx="1448294" cy="1448294"/>
          </a:xfrm>
        </p:grpSpPr>
        <p:sp>
          <p:nvSpPr>
            <p:cNvPr id="13" name="Oval 12">
              <a:extLst>
                <a:ext uri="{FF2B5EF4-FFF2-40B4-BE49-F238E27FC236}">
                  <a16:creationId xmlns:a16="http://schemas.microsoft.com/office/drawing/2014/main" id="{79D3C1B0-FB97-45E0-B76D-1C8A801FEE3A}"/>
                </a:ext>
              </a:extLst>
            </p:cNvPr>
            <p:cNvSpPr/>
            <p:nvPr/>
          </p:nvSpPr>
          <p:spPr>
            <a:xfrm>
              <a:off x="237072" y="234585"/>
              <a:ext cx="1448294" cy="1448294"/>
            </a:xfrm>
            <a:prstGeom prst="ellipse">
              <a:avLst/>
            </a:prstGeom>
            <a:solidFill>
              <a:srgbClr val="FC7D77">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4" name="Oval 13">
              <a:extLst>
                <a:ext uri="{FF2B5EF4-FFF2-40B4-BE49-F238E27FC236}">
                  <a16:creationId xmlns:a16="http://schemas.microsoft.com/office/drawing/2014/main" id="{4794393D-301C-4659-BBCA-281D2C010711}"/>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5" name="Oval 14">
              <a:extLst>
                <a:ext uri="{FF2B5EF4-FFF2-40B4-BE49-F238E27FC236}">
                  <a16:creationId xmlns:a16="http://schemas.microsoft.com/office/drawing/2014/main" id="{50A22E59-CF8B-4136-A69F-75E63F01160F}"/>
                </a:ext>
              </a:extLst>
            </p:cNvPr>
            <p:cNvSpPr/>
            <p:nvPr/>
          </p:nvSpPr>
          <p:spPr>
            <a:xfrm>
              <a:off x="244823" y="242721"/>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022165286"/>
      </p:ext>
    </p:extLst>
  </p:cSld>
  <p:clrMapOvr>
    <a:masterClrMapping/>
  </p:clrMapOvr>
  <p:transition spd="slow">
    <p:cove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2026/4/7</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406474664"/>
      </p:ext>
    </p:extLst>
  </p:cSld>
  <p:clrMapOvr>
    <a:masterClrMapping/>
  </p:clrMapOvr>
  <p:transition spd="slow">
    <p:cove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图片 + 文本">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12700" y="-1905"/>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7350125" y="457200"/>
            <a:ext cx="4392295" cy="1055370"/>
          </a:xfrm>
        </p:spPr>
        <p:txBody>
          <a:bodyPr anchor="b"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7349490" y="1694180"/>
            <a:ext cx="439356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2026/4/7</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502147390"/>
      </p:ext>
    </p:extLst>
  </p:cSld>
  <p:clrMapOvr>
    <a:masterClrMapping/>
  </p:clrMapOvr>
  <p:transition spd="slow">
    <p:cove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文本 + 图片">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5183505" y="-7620"/>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409575" y="457200"/>
            <a:ext cx="4279900" cy="1055370"/>
          </a:xfrm>
        </p:spPr>
        <p:txBody>
          <a:bodyPr anchor="t"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409575" y="1694180"/>
            <a:ext cx="428053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2026/4/7</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54063" y="235037"/>
            <a:ext cx="1454063" cy="1454063"/>
          </a:xfrm>
          <a:prstGeom prst="rect">
            <a:avLst/>
          </a:prstGeom>
        </p:spPr>
      </p:pic>
    </p:spTree>
    <p:extLst>
      <p:ext uri="{BB962C8B-B14F-4D97-AF65-F5344CB8AC3E}">
        <p14:creationId xmlns:p14="http://schemas.microsoft.com/office/powerpoint/2010/main" val="343989548"/>
      </p:ext>
    </p:extLst>
  </p:cSld>
  <p:clrMapOvr>
    <a:masterClrMapping/>
  </p:clrMapOvr>
  <p:transition spd="slow">
    <p:cove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2026/4/7</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
        <p:nvSpPr>
          <p:cNvPr id="3"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7"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047021294"/>
      </p:ext>
    </p:extLst>
  </p:cSld>
  <p:clrMapOvr>
    <a:masterClrMapping/>
  </p:clrMapOvr>
  <p:transition spd="slow">
    <p:cove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838200" y="327025"/>
            <a:ext cx="10515600" cy="585025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2026/4/7</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405219547"/>
      </p:ext>
    </p:extLst>
  </p:cSld>
  <p:clrMapOvr>
    <a:masterClrMapping/>
  </p:clrMapOvr>
  <p:transition spd="slow">
    <p:cove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2026/4/7</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929927353"/>
      </p:ext>
    </p:extLst>
  </p:cSld>
  <p:clrMapOvr>
    <a:masterClrMapping/>
  </p:clrMapOvr>
  <p:transition spd="slow">
    <p:cove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FF88BA-5499-0A6F-2D66-E92F5F7557C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0664258-43FD-1E5D-D969-2CF79DECDDA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057EDBD-316F-EF38-D1EB-E2CDC511596D}"/>
              </a:ext>
            </a:extLst>
          </p:cNvPr>
          <p:cNvSpPr>
            <a:spLocks noGrp="1"/>
          </p:cNvSpPr>
          <p:nvPr>
            <p:ph type="dt" sz="half" idx="10"/>
          </p:nvPr>
        </p:nvSpPr>
        <p:spPr/>
        <p:txBody>
          <a:bodyPr/>
          <a:lstStyle/>
          <a:p>
            <a:fld id="{4362CF81-980A-4977-914E-0FB23C57FDEB}" type="datetimeFigureOut">
              <a:rPr lang="en-US" smtClean="0"/>
              <a:t>4/7/2026</a:t>
            </a:fld>
            <a:endParaRPr lang="en-US"/>
          </a:p>
        </p:txBody>
      </p:sp>
      <p:sp>
        <p:nvSpPr>
          <p:cNvPr id="5" name="Footer Placeholder 4">
            <a:extLst>
              <a:ext uri="{FF2B5EF4-FFF2-40B4-BE49-F238E27FC236}">
                <a16:creationId xmlns:a16="http://schemas.microsoft.com/office/drawing/2014/main" id="{70A148D5-7215-7598-DE0C-293EB1BA79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5CB077-5AFE-EDEC-2D2B-C1C643E15570}"/>
              </a:ext>
            </a:extLst>
          </p:cNvPr>
          <p:cNvSpPr>
            <a:spLocks noGrp="1"/>
          </p:cNvSpPr>
          <p:nvPr>
            <p:ph type="sldNum" sz="quarter" idx="12"/>
          </p:nvPr>
        </p:nvSpPr>
        <p:spPr/>
        <p:txBody>
          <a:bodyPr/>
          <a:lstStyle/>
          <a:p>
            <a:fld id="{952762A2-F722-4A42-8C32-E27705D61F3B}" type="slidenum">
              <a:rPr lang="en-US" smtClean="0"/>
              <a:t>‹#›</a:t>
            </a:fld>
            <a:endParaRPr lang="en-US"/>
          </a:p>
        </p:txBody>
      </p:sp>
    </p:spTree>
    <p:extLst>
      <p:ext uri="{BB962C8B-B14F-4D97-AF65-F5344CB8AC3E}">
        <p14:creationId xmlns:p14="http://schemas.microsoft.com/office/powerpoint/2010/main" val="398212182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99189A-EA15-50C0-44FF-EC09FDEE9F7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BF1AC6-D515-968A-9A42-5D22D66F648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8E86AC-F84D-68AF-4E4B-B241372437AD}"/>
              </a:ext>
            </a:extLst>
          </p:cNvPr>
          <p:cNvSpPr>
            <a:spLocks noGrp="1"/>
          </p:cNvSpPr>
          <p:nvPr>
            <p:ph type="dt" sz="half" idx="10"/>
          </p:nvPr>
        </p:nvSpPr>
        <p:spPr/>
        <p:txBody>
          <a:bodyPr/>
          <a:lstStyle/>
          <a:p>
            <a:fld id="{4362CF81-980A-4977-914E-0FB23C57FDEB}" type="datetimeFigureOut">
              <a:rPr lang="en-US" smtClean="0"/>
              <a:t>4/7/2026</a:t>
            </a:fld>
            <a:endParaRPr lang="en-US"/>
          </a:p>
        </p:txBody>
      </p:sp>
      <p:sp>
        <p:nvSpPr>
          <p:cNvPr id="5" name="Footer Placeholder 4">
            <a:extLst>
              <a:ext uri="{FF2B5EF4-FFF2-40B4-BE49-F238E27FC236}">
                <a16:creationId xmlns:a16="http://schemas.microsoft.com/office/drawing/2014/main" id="{662E802C-D44E-1D33-259D-3F29923350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AFFC0B-17CD-B223-2EB5-939651FE268E}"/>
              </a:ext>
            </a:extLst>
          </p:cNvPr>
          <p:cNvSpPr>
            <a:spLocks noGrp="1"/>
          </p:cNvSpPr>
          <p:nvPr>
            <p:ph type="sldNum" sz="quarter" idx="12"/>
          </p:nvPr>
        </p:nvSpPr>
        <p:spPr/>
        <p:txBody>
          <a:bodyPr/>
          <a:lstStyle/>
          <a:p>
            <a:fld id="{952762A2-F722-4A42-8C32-E27705D61F3B}" type="slidenum">
              <a:rPr lang="en-US" smtClean="0"/>
              <a:t>‹#›</a:t>
            </a:fld>
            <a:endParaRPr lang="en-US"/>
          </a:p>
        </p:txBody>
      </p:sp>
    </p:spTree>
    <p:extLst>
      <p:ext uri="{BB962C8B-B14F-4D97-AF65-F5344CB8AC3E}">
        <p14:creationId xmlns:p14="http://schemas.microsoft.com/office/powerpoint/2010/main" val="213052648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E7668E-E462-FC2A-F844-0BCC9D1130E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2DC3811-CEBF-F64D-B66E-952D08D0647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4F555B0-64A6-FB9D-E4D3-E6A061CAA673}"/>
              </a:ext>
            </a:extLst>
          </p:cNvPr>
          <p:cNvSpPr>
            <a:spLocks noGrp="1"/>
          </p:cNvSpPr>
          <p:nvPr>
            <p:ph type="dt" sz="half" idx="10"/>
          </p:nvPr>
        </p:nvSpPr>
        <p:spPr/>
        <p:txBody>
          <a:bodyPr/>
          <a:lstStyle/>
          <a:p>
            <a:fld id="{4362CF81-980A-4977-914E-0FB23C57FDEB}" type="datetimeFigureOut">
              <a:rPr lang="en-US" smtClean="0"/>
              <a:t>4/7/2026</a:t>
            </a:fld>
            <a:endParaRPr lang="en-US"/>
          </a:p>
        </p:txBody>
      </p:sp>
      <p:sp>
        <p:nvSpPr>
          <p:cNvPr id="5" name="Footer Placeholder 4">
            <a:extLst>
              <a:ext uri="{FF2B5EF4-FFF2-40B4-BE49-F238E27FC236}">
                <a16:creationId xmlns:a16="http://schemas.microsoft.com/office/drawing/2014/main" id="{77A122FE-E882-C77A-3588-B0470997D0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4F3C3C-AEE4-4A6F-056E-839792DC068D}"/>
              </a:ext>
            </a:extLst>
          </p:cNvPr>
          <p:cNvSpPr>
            <a:spLocks noGrp="1"/>
          </p:cNvSpPr>
          <p:nvPr>
            <p:ph type="sldNum" sz="quarter" idx="12"/>
          </p:nvPr>
        </p:nvSpPr>
        <p:spPr/>
        <p:txBody>
          <a:bodyPr/>
          <a:lstStyle/>
          <a:p>
            <a:fld id="{952762A2-F722-4A42-8C32-E27705D61F3B}" type="slidenum">
              <a:rPr lang="en-US" smtClean="0"/>
              <a:t>‹#›</a:t>
            </a:fld>
            <a:endParaRPr lang="en-US"/>
          </a:p>
        </p:txBody>
      </p:sp>
    </p:spTree>
    <p:extLst>
      <p:ext uri="{BB962C8B-B14F-4D97-AF65-F5344CB8AC3E}">
        <p14:creationId xmlns:p14="http://schemas.microsoft.com/office/powerpoint/2010/main" val="262554867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5331D-787C-997E-804F-0EAFCE2C19A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483ACB-911B-C653-36D7-F81FF30E288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01F3435-4B4C-6B2C-88BC-3DA893F525B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DA0005C-5508-1304-63E8-9F84A3CD7225}"/>
              </a:ext>
            </a:extLst>
          </p:cNvPr>
          <p:cNvSpPr>
            <a:spLocks noGrp="1"/>
          </p:cNvSpPr>
          <p:nvPr>
            <p:ph type="dt" sz="half" idx="10"/>
          </p:nvPr>
        </p:nvSpPr>
        <p:spPr/>
        <p:txBody>
          <a:bodyPr/>
          <a:lstStyle/>
          <a:p>
            <a:fld id="{4362CF81-980A-4977-914E-0FB23C57FDEB}" type="datetimeFigureOut">
              <a:rPr lang="en-US" smtClean="0"/>
              <a:t>4/7/2026</a:t>
            </a:fld>
            <a:endParaRPr lang="en-US"/>
          </a:p>
        </p:txBody>
      </p:sp>
      <p:sp>
        <p:nvSpPr>
          <p:cNvPr id="6" name="Footer Placeholder 5">
            <a:extLst>
              <a:ext uri="{FF2B5EF4-FFF2-40B4-BE49-F238E27FC236}">
                <a16:creationId xmlns:a16="http://schemas.microsoft.com/office/drawing/2014/main" id="{7401D149-D5C9-DA84-BF53-1C48F4EB23B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CE4DD78-145A-35BC-FA0B-5200FB916C2F}"/>
              </a:ext>
            </a:extLst>
          </p:cNvPr>
          <p:cNvSpPr>
            <a:spLocks noGrp="1"/>
          </p:cNvSpPr>
          <p:nvPr>
            <p:ph type="sldNum" sz="quarter" idx="12"/>
          </p:nvPr>
        </p:nvSpPr>
        <p:spPr/>
        <p:txBody>
          <a:bodyPr/>
          <a:lstStyle/>
          <a:p>
            <a:fld id="{952762A2-F722-4A42-8C32-E27705D61F3B}" type="slidenum">
              <a:rPr lang="en-US" smtClean="0"/>
              <a:t>‹#›</a:t>
            </a:fld>
            <a:endParaRPr lang="en-US"/>
          </a:p>
        </p:txBody>
      </p:sp>
    </p:spTree>
    <p:extLst>
      <p:ext uri="{BB962C8B-B14F-4D97-AF65-F5344CB8AC3E}">
        <p14:creationId xmlns:p14="http://schemas.microsoft.com/office/powerpoint/2010/main" val="27942178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4180039"/>
      </p:ext>
    </p:extLst>
  </p:cSld>
  <p:clrMapOvr>
    <a:masterClrMapping/>
  </p:clrMapOvr>
  <p:transition spd="slow">
    <p:cove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E7FE20-C870-B8E0-730A-CFB3D9F02C6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79F9963-5960-F631-6BB6-C8EAACC2635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D3A5F6D-43C5-9D5F-98FE-FE67142984C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F9EB143-5566-E2E1-87EC-3B814CA6218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91E2198-ECDD-E803-0D61-F6E96E7015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CB417BD-FC47-C6F2-ED1C-C79F0AE0C93F}"/>
              </a:ext>
            </a:extLst>
          </p:cNvPr>
          <p:cNvSpPr>
            <a:spLocks noGrp="1"/>
          </p:cNvSpPr>
          <p:nvPr>
            <p:ph type="dt" sz="half" idx="10"/>
          </p:nvPr>
        </p:nvSpPr>
        <p:spPr/>
        <p:txBody>
          <a:bodyPr/>
          <a:lstStyle/>
          <a:p>
            <a:fld id="{4362CF81-980A-4977-914E-0FB23C57FDEB}" type="datetimeFigureOut">
              <a:rPr lang="en-US" smtClean="0"/>
              <a:t>4/7/2026</a:t>
            </a:fld>
            <a:endParaRPr lang="en-US"/>
          </a:p>
        </p:txBody>
      </p:sp>
      <p:sp>
        <p:nvSpPr>
          <p:cNvPr id="8" name="Footer Placeholder 7">
            <a:extLst>
              <a:ext uri="{FF2B5EF4-FFF2-40B4-BE49-F238E27FC236}">
                <a16:creationId xmlns:a16="http://schemas.microsoft.com/office/drawing/2014/main" id="{F2648E39-72D9-2950-C73F-4EB690E7EF7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4FEE0F6-37C8-75BF-85C3-7599686265E1}"/>
              </a:ext>
            </a:extLst>
          </p:cNvPr>
          <p:cNvSpPr>
            <a:spLocks noGrp="1"/>
          </p:cNvSpPr>
          <p:nvPr>
            <p:ph type="sldNum" sz="quarter" idx="12"/>
          </p:nvPr>
        </p:nvSpPr>
        <p:spPr/>
        <p:txBody>
          <a:bodyPr/>
          <a:lstStyle/>
          <a:p>
            <a:fld id="{952762A2-F722-4A42-8C32-E27705D61F3B}" type="slidenum">
              <a:rPr lang="en-US" smtClean="0"/>
              <a:t>‹#›</a:t>
            </a:fld>
            <a:endParaRPr lang="en-US"/>
          </a:p>
        </p:txBody>
      </p:sp>
    </p:spTree>
    <p:extLst>
      <p:ext uri="{BB962C8B-B14F-4D97-AF65-F5344CB8AC3E}">
        <p14:creationId xmlns:p14="http://schemas.microsoft.com/office/powerpoint/2010/main" val="297840648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684E0C-4445-D0B2-48B4-23EE6F1760E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97A8CF0-429A-D9A3-8EFD-044D146F4D23}"/>
              </a:ext>
            </a:extLst>
          </p:cNvPr>
          <p:cNvSpPr>
            <a:spLocks noGrp="1"/>
          </p:cNvSpPr>
          <p:nvPr>
            <p:ph type="dt" sz="half" idx="10"/>
          </p:nvPr>
        </p:nvSpPr>
        <p:spPr/>
        <p:txBody>
          <a:bodyPr/>
          <a:lstStyle/>
          <a:p>
            <a:fld id="{4362CF81-980A-4977-914E-0FB23C57FDEB}" type="datetimeFigureOut">
              <a:rPr lang="en-US" smtClean="0"/>
              <a:t>4/7/2026</a:t>
            </a:fld>
            <a:endParaRPr lang="en-US"/>
          </a:p>
        </p:txBody>
      </p:sp>
      <p:sp>
        <p:nvSpPr>
          <p:cNvPr id="4" name="Footer Placeholder 3">
            <a:extLst>
              <a:ext uri="{FF2B5EF4-FFF2-40B4-BE49-F238E27FC236}">
                <a16:creationId xmlns:a16="http://schemas.microsoft.com/office/drawing/2014/main" id="{F5EC4AF9-D001-393F-EC25-F4A67AA7D4D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F7C7421-70EE-BF59-64AF-4C35289489A9}"/>
              </a:ext>
            </a:extLst>
          </p:cNvPr>
          <p:cNvSpPr>
            <a:spLocks noGrp="1"/>
          </p:cNvSpPr>
          <p:nvPr>
            <p:ph type="sldNum" sz="quarter" idx="12"/>
          </p:nvPr>
        </p:nvSpPr>
        <p:spPr/>
        <p:txBody>
          <a:bodyPr/>
          <a:lstStyle/>
          <a:p>
            <a:fld id="{952762A2-F722-4A42-8C32-E27705D61F3B}" type="slidenum">
              <a:rPr lang="en-US" smtClean="0"/>
              <a:t>‹#›</a:t>
            </a:fld>
            <a:endParaRPr lang="en-US"/>
          </a:p>
        </p:txBody>
      </p:sp>
    </p:spTree>
    <p:extLst>
      <p:ext uri="{BB962C8B-B14F-4D97-AF65-F5344CB8AC3E}">
        <p14:creationId xmlns:p14="http://schemas.microsoft.com/office/powerpoint/2010/main" val="280205626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8B0106F-9947-00D5-EF4E-EE593EFFA40D}"/>
              </a:ext>
            </a:extLst>
          </p:cNvPr>
          <p:cNvSpPr>
            <a:spLocks noGrp="1"/>
          </p:cNvSpPr>
          <p:nvPr>
            <p:ph type="dt" sz="half" idx="10"/>
          </p:nvPr>
        </p:nvSpPr>
        <p:spPr/>
        <p:txBody>
          <a:bodyPr/>
          <a:lstStyle/>
          <a:p>
            <a:fld id="{4362CF81-980A-4977-914E-0FB23C57FDEB}" type="datetimeFigureOut">
              <a:rPr lang="en-US" smtClean="0"/>
              <a:t>4/7/2026</a:t>
            </a:fld>
            <a:endParaRPr lang="en-US"/>
          </a:p>
        </p:txBody>
      </p:sp>
      <p:sp>
        <p:nvSpPr>
          <p:cNvPr id="3" name="Footer Placeholder 2">
            <a:extLst>
              <a:ext uri="{FF2B5EF4-FFF2-40B4-BE49-F238E27FC236}">
                <a16:creationId xmlns:a16="http://schemas.microsoft.com/office/drawing/2014/main" id="{A89E0DD7-6F58-20EB-07FB-BEF6B98C1B0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8EA47D8-EF4A-A795-D272-A9F05E49BB65}"/>
              </a:ext>
            </a:extLst>
          </p:cNvPr>
          <p:cNvSpPr>
            <a:spLocks noGrp="1"/>
          </p:cNvSpPr>
          <p:nvPr>
            <p:ph type="sldNum" sz="quarter" idx="12"/>
          </p:nvPr>
        </p:nvSpPr>
        <p:spPr/>
        <p:txBody>
          <a:bodyPr/>
          <a:lstStyle/>
          <a:p>
            <a:fld id="{952762A2-F722-4A42-8C32-E27705D61F3B}" type="slidenum">
              <a:rPr lang="en-US" smtClean="0"/>
              <a:t>‹#›</a:t>
            </a:fld>
            <a:endParaRPr lang="en-US"/>
          </a:p>
        </p:txBody>
      </p:sp>
    </p:spTree>
    <p:extLst>
      <p:ext uri="{BB962C8B-B14F-4D97-AF65-F5344CB8AC3E}">
        <p14:creationId xmlns:p14="http://schemas.microsoft.com/office/powerpoint/2010/main" val="22145810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2410C5-E3B5-44E3-EFD8-69F7B4BA6BB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2BB85CC-924E-E54F-1F9D-F58D3AA4EE9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33D566A-42B7-54AF-5CA9-CF81CC167D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E1B9FE8-2F4A-B49A-C825-26F855FB3B2E}"/>
              </a:ext>
            </a:extLst>
          </p:cNvPr>
          <p:cNvSpPr>
            <a:spLocks noGrp="1"/>
          </p:cNvSpPr>
          <p:nvPr>
            <p:ph type="dt" sz="half" idx="10"/>
          </p:nvPr>
        </p:nvSpPr>
        <p:spPr/>
        <p:txBody>
          <a:bodyPr/>
          <a:lstStyle/>
          <a:p>
            <a:fld id="{4362CF81-980A-4977-914E-0FB23C57FDEB}" type="datetimeFigureOut">
              <a:rPr lang="en-US" smtClean="0"/>
              <a:t>4/7/2026</a:t>
            </a:fld>
            <a:endParaRPr lang="en-US"/>
          </a:p>
        </p:txBody>
      </p:sp>
      <p:sp>
        <p:nvSpPr>
          <p:cNvPr id="6" name="Footer Placeholder 5">
            <a:extLst>
              <a:ext uri="{FF2B5EF4-FFF2-40B4-BE49-F238E27FC236}">
                <a16:creationId xmlns:a16="http://schemas.microsoft.com/office/drawing/2014/main" id="{54BF7A9D-D230-0981-D39C-B025594BF09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B7BE423-A1DF-3610-F481-1DEF4007E0E7}"/>
              </a:ext>
            </a:extLst>
          </p:cNvPr>
          <p:cNvSpPr>
            <a:spLocks noGrp="1"/>
          </p:cNvSpPr>
          <p:nvPr>
            <p:ph type="sldNum" sz="quarter" idx="12"/>
          </p:nvPr>
        </p:nvSpPr>
        <p:spPr/>
        <p:txBody>
          <a:bodyPr/>
          <a:lstStyle/>
          <a:p>
            <a:fld id="{952762A2-F722-4A42-8C32-E27705D61F3B}" type="slidenum">
              <a:rPr lang="en-US" smtClean="0"/>
              <a:t>‹#›</a:t>
            </a:fld>
            <a:endParaRPr lang="en-US"/>
          </a:p>
        </p:txBody>
      </p:sp>
    </p:spTree>
    <p:extLst>
      <p:ext uri="{BB962C8B-B14F-4D97-AF65-F5344CB8AC3E}">
        <p14:creationId xmlns:p14="http://schemas.microsoft.com/office/powerpoint/2010/main" val="53215664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FE103-ED91-1121-7CF0-871C4D50682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425DF24-5D88-04CA-364D-71D12525927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94EA3AD-7C6A-6A70-DB1F-BB09E0E256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81D33D7-95FD-F0EE-BD4E-42B32C8B7A2E}"/>
              </a:ext>
            </a:extLst>
          </p:cNvPr>
          <p:cNvSpPr>
            <a:spLocks noGrp="1"/>
          </p:cNvSpPr>
          <p:nvPr>
            <p:ph type="dt" sz="half" idx="10"/>
          </p:nvPr>
        </p:nvSpPr>
        <p:spPr/>
        <p:txBody>
          <a:bodyPr/>
          <a:lstStyle/>
          <a:p>
            <a:fld id="{4362CF81-980A-4977-914E-0FB23C57FDEB}" type="datetimeFigureOut">
              <a:rPr lang="en-US" smtClean="0"/>
              <a:t>4/7/2026</a:t>
            </a:fld>
            <a:endParaRPr lang="en-US"/>
          </a:p>
        </p:txBody>
      </p:sp>
      <p:sp>
        <p:nvSpPr>
          <p:cNvPr id="6" name="Footer Placeholder 5">
            <a:extLst>
              <a:ext uri="{FF2B5EF4-FFF2-40B4-BE49-F238E27FC236}">
                <a16:creationId xmlns:a16="http://schemas.microsoft.com/office/drawing/2014/main" id="{6E49539D-7FC7-A449-7571-A7A9DE7CDA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7BC38E-CE70-6746-3E75-331FEBB5123C}"/>
              </a:ext>
            </a:extLst>
          </p:cNvPr>
          <p:cNvSpPr>
            <a:spLocks noGrp="1"/>
          </p:cNvSpPr>
          <p:nvPr>
            <p:ph type="sldNum" sz="quarter" idx="12"/>
          </p:nvPr>
        </p:nvSpPr>
        <p:spPr/>
        <p:txBody>
          <a:bodyPr/>
          <a:lstStyle/>
          <a:p>
            <a:fld id="{952762A2-F722-4A42-8C32-E27705D61F3B}" type="slidenum">
              <a:rPr lang="en-US" smtClean="0"/>
              <a:t>‹#›</a:t>
            </a:fld>
            <a:endParaRPr lang="en-US"/>
          </a:p>
        </p:txBody>
      </p:sp>
    </p:spTree>
    <p:extLst>
      <p:ext uri="{BB962C8B-B14F-4D97-AF65-F5344CB8AC3E}">
        <p14:creationId xmlns:p14="http://schemas.microsoft.com/office/powerpoint/2010/main" val="206747098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2203F-E10F-86AE-DB01-C18DD55920E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A4D0343-3EA7-7957-40F1-776199A60B1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55C8F4-EE6C-752E-1027-40FC0B37BD85}"/>
              </a:ext>
            </a:extLst>
          </p:cNvPr>
          <p:cNvSpPr>
            <a:spLocks noGrp="1"/>
          </p:cNvSpPr>
          <p:nvPr>
            <p:ph type="dt" sz="half" idx="10"/>
          </p:nvPr>
        </p:nvSpPr>
        <p:spPr/>
        <p:txBody>
          <a:bodyPr/>
          <a:lstStyle/>
          <a:p>
            <a:fld id="{4362CF81-980A-4977-914E-0FB23C57FDEB}" type="datetimeFigureOut">
              <a:rPr lang="en-US" smtClean="0"/>
              <a:t>4/7/2026</a:t>
            </a:fld>
            <a:endParaRPr lang="en-US"/>
          </a:p>
        </p:txBody>
      </p:sp>
      <p:sp>
        <p:nvSpPr>
          <p:cNvPr id="5" name="Footer Placeholder 4">
            <a:extLst>
              <a:ext uri="{FF2B5EF4-FFF2-40B4-BE49-F238E27FC236}">
                <a16:creationId xmlns:a16="http://schemas.microsoft.com/office/drawing/2014/main" id="{A2BF2C93-9976-C556-8E91-E5D638E2E1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81A494-9F76-11AF-0867-630EBF449F72}"/>
              </a:ext>
            </a:extLst>
          </p:cNvPr>
          <p:cNvSpPr>
            <a:spLocks noGrp="1"/>
          </p:cNvSpPr>
          <p:nvPr>
            <p:ph type="sldNum" sz="quarter" idx="12"/>
          </p:nvPr>
        </p:nvSpPr>
        <p:spPr/>
        <p:txBody>
          <a:bodyPr/>
          <a:lstStyle/>
          <a:p>
            <a:fld id="{952762A2-F722-4A42-8C32-E27705D61F3B}" type="slidenum">
              <a:rPr lang="en-US" smtClean="0"/>
              <a:t>‹#›</a:t>
            </a:fld>
            <a:endParaRPr lang="en-US"/>
          </a:p>
        </p:txBody>
      </p:sp>
    </p:spTree>
    <p:extLst>
      <p:ext uri="{BB962C8B-B14F-4D97-AF65-F5344CB8AC3E}">
        <p14:creationId xmlns:p14="http://schemas.microsoft.com/office/powerpoint/2010/main" val="429207176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D5B63F0-FE91-559D-ED0C-D0186377FC3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635EA59-8A36-A346-9F02-515A7A72801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FBDCE8-90F7-9420-9986-985B4C4B030D}"/>
              </a:ext>
            </a:extLst>
          </p:cNvPr>
          <p:cNvSpPr>
            <a:spLocks noGrp="1"/>
          </p:cNvSpPr>
          <p:nvPr>
            <p:ph type="dt" sz="half" idx="10"/>
          </p:nvPr>
        </p:nvSpPr>
        <p:spPr/>
        <p:txBody>
          <a:bodyPr/>
          <a:lstStyle/>
          <a:p>
            <a:fld id="{4362CF81-980A-4977-914E-0FB23C57FDEB}" type="datetimeFigureOut">
              <a:rPr lang="en-US" smtClean="0"/>
              <a:t>4/7/2026</a:t>
            </a:fld>
            <a:endParaRPr lang="en-US"/>
          </a:p>
        </p:txBody>
      </p:sp>
      <p:sp>
        <p:nvSpPr>
          <p:cNvPr id="5" name="Footer Placeholder 4">
            <a:extLst>
              <a:ext uri="{FF2B5EF4-FFF2-40B4-BE49-F238E27FC236}">
                <a16:creationId xmlns:a16="http://schemas.microsoft.com/office/drawing/2014/main" id="{2137B250-A1D2-09C5-138F-2B48ACAF6D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5E629D-3114-C4B8-D66D-35A6B88F993F}"/>
              </a:ext>
            </a:extLst>
          </p:cNvPr>
          <p:cNvSpPr>
            <a:spLocks noGrp="1"/>
          </p:cNvSpPr>
          <p:nvPr>
            <p:ph type="sldNum" sz="quarter" idx="12"/>
          </p:nvPr>
        </p:nvSpPr>
        <p:spPr/>
        <p:txBody>
          <a:bodyPr/>
          <a:lstStyle/>
          <a:p>
            <a:fld id="{952762A2-F722-4A42-8C32-E27705D61F3B}" type="slidenum">
              <a:rPr lang="en-US" smtClean="0"/>
              <a:t>‹#›</a:t>
            </a:fld>
            <a:endParaRPr lang="en-US"/>
          </a:p>
        </p:txBody>
      </p:sp>
    </p:spTree>
    <p:extLst>
      <p:ext uri="{BB962C8B-B14F-4D97-AF65-F5344CB8AC3E}">
        <p14:creationId xmlns:p14="http://schemas.microsoft.com/office/powerpoint/2010/main" val="147038064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able of Contents" userDrawn="1">
  <p:cSld name="Table of Contents">
    <p:spTree>
      <p:nvGrpSpPr>
        <p:cNvPr id="1" name="Shape 189"/>
        <p:cNvGrpSpPr/>
        <p:nvPr/>
      </p:nvGrpSpPr>
      <p:grpSpPr>
        <a:xfrm>
          <a:off x="0" y="0"/>
          <a:ext cx="0" cy="0"/>
          <a:chOff x="0" y="0"/>
          <a:chExt cx="0" cy="0"/>
        </a:xfrm>
      </p:grpSpPr>
    </p:spTree>
    <p:extLst>
      <p:ext uri="{BB962C8B-B14F-4D97-AF65-F5344CB8AC3E}">
        <p14:creationId xmlns:p14="http://schemas.microsoft.com/office/powerpoint/2010/main" val="379743235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only" type="titleOnly">
  <p:cSld name="1_Title only">
    <p:spTree>
      <p:nvGrpSpPr>
        <p:cNvPr id="1" name="Shape 97"/>
        <p:cNvGrpSpPr/>
        <p:nvPr/>
      </p:nvGrpSpPr>
      <p:grpSpPr>
        <a:xfrm>
          <a:off x="0" y="0"/>
          <a:ext cx="0" cy="0"/>
          <a:chOff x="0" y="0"/>
          <a:chExt cx="0" cy="0"/>
        </a:xfrm>
      </p:grpSpPr>
      <p:sp>
        <p:nvSpPr>
          <p:cNvPr id="99" name="Google Shape;99;p6"/>
          <p:cNvSpPr txBox="1">
            <a:spLocks noGrp="1"/>
          </p:cNvSpPr>
          <p:nvPr>
            <p:ph type="title"/>
          </p:nvPr>
        </p:nvSpPr>
        <p:spPr>
          <a:xfrm>
            <a:off x="951000" y="491767"/>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4000"/>
              <a:buFont typeface="Amatic SC"/>
              <a:buNone/>
              <a:defRPr sz="5333" b="1">
                <a:latin typeface="Amatic SC"/>
                <a:ea typeface="Amatic SC"/>
                <a:cs typeface="Amatic SC"/>
                <a:sym typeface="Amatic SC"/>
              </a:defRPr>
            </a:lvl1pPr>
            <a:lvl2pPr lvl="1" rtl="0">
              <a:spcBef>
                <a:spcPts val="0"/>
              </a:spcBef>
              <a:spcAft>
                <a:spcPts val="0"/>
              </a:spcAft>
              <a:buSzPts val="2400"/>
              <a:buFont typeface="Fira Sans"/>
              <a:buNone/>
              <a:defRPr sz="3200" b="1">
                <a:latin typeface="Fira Sans"/>
                <a:ea typeface="Fira Sans"/>
                <a:cs typeface="Fira Sans"/>
                <a:sym typeface="Fira Sans"/>
              </a:defRPr>
            </a:lvl2pPr>
            <a:lvl3pPr lvl="2" rtl="0">
              <a:spcBef>
                <a:spcPts val="0"/>
              </a:spcBef>
              <a:spcAft>
                <a:spcPts val="0"/>
              </a:spcAft>
              <a:buSzPts val="2400"/>
              <a:buFont typeface="Fira Sans"/>
              <a:buNone/>
              <a:defRPr sz="3200" b="1">
                <a:latin typeface="Fira Sans"/>
                <a:ea typeface="Fira Sans"/>
                <a:cs typeface="Fira Sans"/>
                <a:sym typeface="Fira Sans"/>
              </a:defRPr>
            </a:lvl3pPr>
            <a:lvl4pPr lvl="3" rtl="0">
              <a:spcBef>
                <a:spcPts val="0"/>
              </a:spcBef>
              <a:spcAft>
                <a:spcPts val="0"/>
              </a:spcAft>
              <a:buSzPts val="2400"/>
              <a:buFont typeface="Fira Sans"/>
              <a:buNone/>
              <a:defRPr sz="3200" b="1">
                <a:latin typeface="Fira Sans"/>
                <a:ea typeface="Fira Sans"/>
                <a:cs typeface="Fira Sans"/>
                <a:sym typeface="Fira Sans"/>
              </a:defRPr>
            </a:lvl4pPr>
            <a:lvl5pPr lvl="4" rtl="0">
              <a:spcBef>
                <a:spcPts val="0"/>
              </a:spcBef>
              <a:spcAft>
                <a:spcPts val="0"/>
              </a:spcAft>
              <a:buSzPts val="2400"/>
              <a:buFont typeface="Fira Sans"/>
              <a:buNone/>
              <a:defRPr sz="3200" b="1">
                <a:latin typeface="Fira Sans"/>
                <a:ea typeface="Fira Sans"/>
                <a:cs typeface="Fira Sans"/>
                <a:sym typeface="Fira Sans"/>
              </a:defRPr>
            </a:lvl5pPr>
            <a:lvl6pPr lvl="5" rtl="0">
              <a:spcBef>
                <a:spcPts val="0"/>
              </a:spcBef>
              <a:spcAft>
                <a:spcPts val="0"/>
              </a:spcAft>
              <a:buSzPts val="2400"/>
              <a:buFont typeface="Fira Sans"/>
              <a:buNone/>
              <a:defRPr sz="3200" b="1">
                <a:latin typeface="Fira Sans"/>
                <a:ea typeface="Fira Sans"/>
                <a:cs typeface="Fira Sans"/>
                <a:sym typeface="Fira Sans"/>
              </a:defRPr>
            </a:lvl6pPr>
            <a:lvl7pPr lvl="6" rtl="0">
              <a:spcBef>
                <a:spcPts val="0"/>
              </a:spcBef>
              <a:spcAft>
                <a:spcPts val="0"/>
              </a:spcAft>
              <a:buSzPts val="2400"/>
              <a:buFont typeface="Fira Sans"/>
              <a:buNone/>
              <a:defRPr sz="3200" b="1">
                <a:latin typeface="Fira Sans"/>
                <a:ea typeface="Fira Sans"/>
                <a:cs typeface="Fira Sans"/>
                <a:sym typeface="Fira Sans"/>
              </a:defRPr>
            </a:lvl7pPr>
            <a:lvl8pPr lvl="7" rtl="0">
              <a:spcBef>
                <a:spcPts val="0"/>
              </a:spcBef>
              <a:spcAft>
                <a:spcPts val="0"/>
              </a:spcAft>
              <a:buSzPts val="2400"/>
              <a:buFont typeface="Fira Sans"/>
              <a:buNone/>
              <a:defRPr sz="3200" b="1">
                <a:latin typeface="Fira Sans"/>
                <a:ea typeface="Fira Sans"/>
                <a:cs typeface="Fira Sans"/>
                <a:sym typeface="Fira Sans"/>
              </a:defRPr>
            </a:lvl8pPr>
            <a:lvl9pPr lvl="8" rtl="0">
              <a:spcBef>
                <a:spcPts val="0"/>
              </a:spcBef>
              <a:spcAft>
                <a:spcPts val="0"/>
              </a:spcAft>
              <a:buSzPts val="2400"/>
              <a:buFont typeface="Fira Sans"/>
              <a:buNone/>
              <a:defRPr sz="3200" b="1">
                <a:latin typeface="Fira Sans"/>
                <a:ea typeface="Fira Sans"/>
                <a:cs typeface="Fira Sans"/>
                <a:sym typeface="Fira Sans"/>
              </a:defRPr>
            </a:lvl9pPr>
          </a:lstStyle>
          <a:p>
            <a:endParaRPr/>
          </a:p>
        </p:txBody>
      </p:sp>
      <p:sp>
        <p:nvSpPr>
          <p:cNvPr id="100" name="Google Shape;100;p6"/>
          <p:cNvSpPr txBox="1">
            <a:spLocks noGrp="1"/>
          </p:cNvSpPr>
          <p:nvPr>
            <p:ph type="subTitle" idx="1"/>
          </p:nvPr>
        </p:nvSpPr>
        <p:spPr>
          <a:xfrm>
            <a:off x="3189000" y="2265733"/>
            <a:ext cx="5814000" cy="93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394209453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êu đề Bản chiếu">
    <p:spTree>
      <p:nvGrpSpPr>
        <p:cNvPr id="1" name=""/>
        <p:cNvGrpSpPr/>
        <p:nvPr/>
      </p:nvGrpSpPr>
      <p:grpSpPr>
        <a:xfrm>
          <a:off x="0" y="0"/>
          <a:ext cx="0" cy="0"/>
          <a:chOff x="0" y="0"/>
          <a:chExt cx="0" cy="0"/>
        </a:xfrm>
      </p:grpSpPr>
      <p:grpSp>
        <p:nvGrpSpPr>
          <p:cNvPr id="10" name="组合 7"/>
          <p:cNvGrpSpPr/>
          <p:nvPr userDrawn="1"/>
        </p:nvGrpSpPr>
        <p:grpSpPr>
          <a:xfrm>
            <a:off x="620198" y="547122"/>
            <a:ext cx="11161154" cy="5910828"/>
            <a:chOff x="620198" y="509022"/>
            <a:chExt cx="11161154" cy="5910828"/>
          </a:xfrm>
        </p:grpSpPr>
        <p:pic>
          <p:nvPicPr>
            <p:cNvPr id="11" name="图片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76615" y="509022"/>
              <a:ext cx="8404737" cy="5263128"/>
            </a:xfrm>
            <a:prstGeom prst="rect">
              <a:avLst/>
            </a:prstGeom>
          </p:spPr>
        </p:pic>
        <p:pic>
          <p:nvPicPr>
            <p:cNvPr id="12" name="图片 9"/>
            <p:cNvPicPr>
              <a:picLocks noChangeAspect="1"/>
            </p:cNvPicPr>
            <p:nvPr/>
          </p:nvPicPr>
          <p:blipFill rotWithShape="1">
            <a:blip r:embed="rId3">
              <a:extLst>
                <a:ext uri="{28A0092B-C50C-407E-A947-70E740481C1C}">
                  <a14:useLocalDpi xmlns:a14="http://schemas.microsoft.com/office/drawing/2010/main" val="0"/>
                </a:ext>
              </a:extLst>
            </a:blip>
            <a:srcRect r="18461"/>
            <a:stretch>
              <a:fillRect/>
            </a:stretch>
          </p:blipFill>
          <p:spPr>
            <a:xfrm>
              <a:off x="620198" y="509022"/>
              <a:ext cx="7152202" cy="5910828"/>
            </a:xfrm>
            <a:prstGeom prst="rect">
              <a:avLst/>
            </a:prstGeom>
          </p:spPr>
        </p:pic>
      </p:grpSp>
      <p:pic>
        <p:nvPicPr>
          <p:cNvPr id="13" name="图片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3627452" cy="1323975"/>
          </a:xfrm>
          <a:prstGeom prst="rect">
            <a:avLst/>
          </a:prstGeom>
        </p:spPr>
      </p:pic>
    </p:spTree>
    <p:extLst>
      <p:ext uri="{BB962C8B-B14F-4D97-AF65-F5344CB8AC3E}">
        <p14:creationId xmlns:p14="http://schemas.microsoft.com/office/powerpoint/2010/main" val="15508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F00510D4-679A-4B44-AFFD-FD1FF3551A62}"/>
              </a:ext>
            </a:extLst>
          </p:cNvPr>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72B9509B-2605-49B8-82AA-4026BF3B536B}"/>
              </a:ext>
            </a:extLst>
          </p:cNvPr>
          <p:cNvGrpSpPr/>
          <p:nvPr userDrawn="1"/>
        </p:nvGrpSpPr>
        <p:grpSpPr>
          <a:xfrm>
            <a:off x="377049" y="255820"/>
            <a:ext cx="2637181" cy="2062663"/>
            <a:chOff x="237072" y="234585"/>
            <a:chExt cx="1448294" cy="1448294"/>
          </a:xfrm>
        </p:grpSpPr>
        <p:sp>
          <p:nvSpPr>
            <p:cNvPr id="15" name="Oval 14">
              <a:extLst>
                <a:ext uri="{FF2B5EF4-FFF2-40B4-BE49-F238E27FC236}">
                  <a16:creationId xmlns:a16="http://schemas.microsoft.com/office/drawing/2014/main" id="{7E9B5808-68F7-4A14-A759-6246698FF09F}"/>
                </a:ext>
              </a:extLst>
            </p:cNvPr>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DD9337EE-9449-4FAF-8ADB-03892A796D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229F8EB-2732-4CE9-8470-DB69792CAA1E}"/>
                </a:ext>
              </a:extLst>
            </p:cNvPr>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1828151502"/>
      </p:ext>
    </p:extLst>
  </p:cSld>
  <p:clrMapOvr>
    <a:masterClrMapping/>
  </p:clrMapOvr>
  <p:transition spd="slow">
    <p:cove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êu đề và Nội dung">
    <p:spTree>
      <p:nvGrpSpPr>
        <p:cNvPr id="1" name=""/>
        <p:cNvGrpSpPr/>
        <p:nvPr/>
      </p:nvGrpSpPr>
      <p:grpSpPr>
        <a:xfrm>
          <a:off x="0" y="0"/>
          <a:ext cx="0" cy="0"/>
          <a:chOff x="0" y="0"/>
          <a:chExt cx="0" cy="0"/>
        </a:xfrm>
      </p:grpSpPr>
      <p:sp>
        <p:nvSpPr>
          <p:cNvPr id="9" name="矩形: 圆角 10"/>
          <p:cNvSpPr/>
          <p:nvPr userDrawn="1"/>
        </p:nvSpPr>
        <p:spPr>
          <a:xfrm>
            <a:off x="410648" y="400050"/>
            <a:ext cx="11370704" cy="6057900"/>
          </a:xfrm>
          <a:prstGeom prst="roundRect">
            <a:avLst>
              <a:gd name="adj" fmla="val 0"/>
            </a:avLst>
          </a:prstGeom>
          <a:solidFill>
            <a:sysClr val="window" lastClr="FFFFFF"/>
          </a:solidFill>
          <a:ln w="57150" cap="flat" cmpd="sng" algn="ctr">
            <a:solidFill>
              <a:srgbClr val="FA8C2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pic>
        <p:nvPicPr>
          <p:cNvPr id="10" name="图片 11"/>
          <p:cNvPicPr>
            <a:picLocks noChangeAspect="1"/>
          </p:cNvPicPr>
          <p:nvPr userDrawn="1"/>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63861" t="9005" r="5993" b="48864"/>
          <a:stretch>
            <a:fillRect/>
          </a:stretch>
        </p:blipFill>
        <p:spPr>
          <a:xfrm>
            <a:off x="9723120" y="400050"/>
            <a:ext cx="2058232" cy="1801340"/>
          </a:xfrm>
          <a:prstGeom prst="rect">
            <a:avLst/>
          </a:prstGeom>
        </p:spPr>
      </p:pic>
    </p:spTree>
    <p:extLst>
      <p:ext uri="{BB962C8B-B14F-4D97-AF65-F5344CB8AC3E}">
        <p14:creationId xmlns:p14="http://schemas.microsoft.com/office/powerpoint/2010/main" val="134554867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831850" y="1709738"/>
            <a:ext cx="10515600" cy="2852737"/>
          </a:xfrm>
          <a:prstGeom prst="rect">
            <a:avLst/>
          </a:prstGeom>
        </p:spPr>
        <p:txBody>
          <a:bodyPr anchor="b"/>
          <a:lstStyle>
            <a:lvl1pPr>
              <a:defRPr sz="6000"/>
            </a:lvl1pPr>
          </a:lstStyle>
          <a:p>
            <a:r>
              <a:rPr lang="vi-VN"/>
              <a:t>Bấm để sửa kiểu tiêu đề Bản cái</a:t>
            </a:r>
          </a:p>
        </p:txBody>
      </p:sp>
      <p:sp>
        <p:nvSpPr>
          <p:cNvPr id="3" name="Chỗ dành sẵn cho Văn bản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p:cNvSpPr>
            <a:spLocks noGrp="1"/>
          </p:cNvSpPr>
          <p:nvPr>
            <p:ph type="dt" sz="half" idx="10"/>
          </p:nvPr>
        </p:nvSpPr>
        <p:spPr>
          <a:xfrm>
            <a:off x="838200" y="6356350"/>
            <a:ext cx="2743200" cy="365125"/>
          </a:xfrm>
          <a:prstGeom prst="rect">
            <a:avLst/>
          </a:prstGeom>
        </p:spPr>
        <p:txBody>
          <a:bodyPr/>
          <a:lstStyle/>
          <a:p>
            <a:fld id="{09ADCDAF-5D46-463F-8589-32750135A29C}" type="datetimeFigureOut">
              <a:rPr lang="vi-VN" smtClean="0"/>
              <a:t>07/04/2026</a:t>
            </a:fld>
            <a:endParaRPr lang="vi-VN"/>
          </a:p>
        </p:txBody>
      </p:sp>
      <p:sp>
        <p:nvSpPr>
          <p:cNvPr id="5" name="Chỗ dành sẵn cho Chân trang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p:cNvSpPr>
            <a:spLocks noGrp="1"/>
          </p:cNvSpPr>
          <p:nvPr>
            <p:ph type="sldNum" sz="quarter" idx="12"/>
          </p:nvPr>
        </p:nvSpPr>
        <p:spPr>
          <a:xfrm>
            <a:off x="8610600" y="6356350"/>
            <a:ext cx="2743200" cy="365125"/>
          </a:xfrm>
          <a:prstGeom prst="rect">
            <a:avLst/>
          </a:prstGeom>
        </p:spPr>
        <p:txBody>
          <a:bodyPr/>
          <a:lstStyle/>
          <a:p>
            <a:fld id="{71666283-2F69-4836-9643-7222C0B201CB}" type="slidenum">
              <a:rPr lang="vi-VN" smtClean="0"/>
              <a:t>‹#›</a:t>
            </a:fld>
            <a:endParaRPr lang="vi-VN"/>
          </a:p>
        </p:txBody>
      </p:sp>
    </p:spTree>
    <p:extLst>
      <p:ext uri="{BB962C8B-B14F-4D97-AF65-F5344CB8AC3E}">
        <p14:creationId xmlns:p14="http://schemas.microsoft.com/office/powerpoint/2010/main" val="165530110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p:cNvSpPr>
            <a:spLocks noGrp="1"/>
          </p:cNvSpPr>
          <p:nvPr>
            <p:ph sz="half" idx="1" hasCustomPrompt="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p:cNvSpPr>
            <a:spLocks noGrp="1"/>
          </p:cNvSpPr>
          <p:nvPr>
            <p:ph sz="half" idx="2" hasCustomPrompt="1"/>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p:cNvSpPr>
            <a:spLocks noGrp="1"/>
          </p:cNvSpPr>
          <p:nvPr>
            <p:ph type="dt" sz="half" idx="10"/>
          </p:nvPr>
        </p:nvSpPr>
        <p:spPr>
          <a:xfrm>
            <a:off x="838200" y="6356350"/>
            <a:ext cx="2743200" cy="365125"/>
          </a:xfrm>
          <a:prstGeom prst="rect">
            <a:avLst/>
          </a:prstGeom>
        </p:spPr>
        <p:txBody>
          <a:bodyPr/>
          <a:lstStyle/>
          <a:p>
            <a:fld id="{09ADCDAF-5D46-463F-8589-32750135A29C}" type="datetimeFigureOut">
              <a:rPr lang="vi-VN" smtClean="0"/>
              <a:t>07/04/2026</a:t>
            </a:fld>
            <a:endParaRPr lang="vi-VN"/>
          </a:p>
        </p:txBody>
      </p:sp>
      <p:sp>
        <p:nvSpPr>
          <p:cNvPr id="6" name="Chỗ dành sẵn cho Chân trang 5"/>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p:cNvSpPr>
            <a:spLocks noGrp="1"/>
          </p:cNvSpPr>
          <p:nvPr>
            <p:ph type="sldNum" sz="quarter" idx="12"/>
          </p:nvPr>
        </p:nvSpPr>
        <p:spPr>
          <a:xfrm>
            <a:off x="8610600" y="6356350"/>
            <a:ext cx="2743200" cy="365125"/>
          </a:xfrm>
          <a:prstGeom prst="rect">
            <a:avLst/>
          </a:prstGeom>
        </p:spPr>
        <p:txBody>
          <a:bodyPr/>
          <a:lstStyle/>
          <a:p>
            <a:fld id="{71666283-2F69-4836-9643-7222C0B201CB}" type="slidenum">
              <a:rPr lang="vi-VN" smtClean="0"/>
              <a:t>‹#›</a:t>
            </a:fld>
            <a:endParaRPr lang="vi-VN"/>
          </a:p>
        </p:txBody>
      </p:sp>
    </p:spTree>
    <p:extLst>
      <p:ext uri="{BB962C8B-B14F-4D97-AF65-F5344CB8AC3E}">
        <p14:creationId xmlns:p14="http://schemas.microsoft.com/office/powerpoint/2010/main" val="217034219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839788" y="365125"/>
            <a:ext cx="10515600" cy="1325563"/>
          </a:xfrm>
          <a:prstGeom prst="rect">
            <a:avLst/>
          </a:prstGeom>
        </p:spPr>
        <p:txBody>
          <a:bodyPr/>
          <a:lstStyle/>
          <a:p>
            <a:r>
              <a:rPr lang="vi-VN"/>
              <a:t>Bấm để sửa kiểu tiêu đề Bản cái</a:t>
            </a:r>
          </a:p>
        </p:txBody>
      </p:sp>
      <p:sp>
        <p:nvSpPr>
          <p:cNvPr id="3" name="Chỗ dành sẵn cho Văn bản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p:cNvSpPr>
            <a:spLocks noGrp="1"/>
          </p:cNvSpPr>
          <p:nvPr>
            <p:ph sz="half" idx="2" hasCustomPrompt="1"/>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p:cNvSpPr>
            <a:spLocks noGrp="1"/>
          </p:cNvSpPr>
          <p:nvPr>
            <p:ph sz="quarter" idx="4" hasCustomPrompt="1"/>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p:cNvSpPr>
            <a:spLocks noGrp="1"/>
          </p:cNvSpPr>
          <p:nvPr>
            <p:ph type="dt" sz="half" idx="10"/>
          </p:nvPr>
        </p:nvSpPr>
        <p:spPr>
          <a:xfrm>
            <a:off x="838200" y="6356350"/>
            <a:ext cx="2743200" cy="365125"/>
          </a:xfrm>
          <a:prstGeom prst="rect">
            <a:avLst/>
          </a:prstGeom>
        </p:spPr>
        <p:txBody>
          <a:bodyPr/>
          <a:lstStyle/>
          <a:p>
            <a:fld id="{09ADCDAF-5D46-463F-8589-32750135A29C}" type="datetimeFigureOut">
              <a:rPr lang="vi-VN" smtClean="0"/>
              <a:t>07/04/2026</a:t>
            </a:fld>
            <a:endParaRPr lang="vi-VN"/>
          </a:p>
        </p:txBody>
      </p:sp>
      <p:sp>
        <p:nvSpPr>
          <p:cNvPr id="8" name="Chỗ dành sẵn cho Chân trang 7"/>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Chỗ dành sẵn cho Số hiệu Bản chiếu 8"/>
          <p:cNvSpPr>
            <a:spLocks noGrp="1"/>
          </p:cNvSpPr>
          <p:nvPr>
            <p:ph type="sldNum" sz="quarter" idx="12"/>
          </p:nvPr>
        </p:nvSpPr>
        <p:spPr>
          <a:xfrm>
            <a:off x="8610600" y="6356350"/>
            <a:ext cx="2743200" cy="365125"/>
          </a:xfrm>
          <a:prstGeom prst="rect">
            <a:avLst/>
          </a:prstGeom>
        </p:spPr>
        <p:txBody>
          <a:bodyPr/>
          <a:lstStyle/>
          <a:p>
            <a:fld id="{71666283-2F69-4836-9643-7222C0B201CB}" type="slidenum">
              <a:rPr lang="vi-VN" smtClean="0"/>
              <a:t>‹#›</a:t>
            </a:fld>
            <a:endParaRPr lang="vi-VN"/>
          </a:p>
        </p:txBody>
      </p:sp>
    </p:spTree>
    <p:extLst>
      <p:ext uri="{BB962C8B-B14F-4D97-AF65-F5344CB8AC3E}">
        <p14:creationId xmlns:p14="http://schemas.microsoft.com/office/powerpoint/2010/main" val="207368825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838200" y="365125"/>
            <a:ext cx="10515600" cy="1325563"/>
          </a:xfrm>
          <a:prstGeom prst="rect">
            <a:avLst/>
          </a:prstGeom>
        </p:spPr>
        <p:txBody>
          <a:bodyPr/>
          <a:lstStyle/>
          <a:p>
            <a:r>
              <a:rPr lang="vi-VN"/>
              <a:t>Bấm để sửa kiểu tiêu đề Bản cái</a:t>
            </a:r>
          </a:p>
        </p:txBody>
      </p:sp>
      <p:sp>
        <p:nvSpPr>
          <p:cNvPr id="3" name="Chỗ dành sẵn cho Ngày tháng 2"/>
          <p:cNvSpPr>
            <a:spLocks noGrp="1"/>
          </p:cNvSpPr>
          <p:nvPr>
            <p:ph type="dt" sz="half" idx="10"/>
          </p:nvPr>
        </p:nvSpPr>
        <p:spPr>
          <a:xfrm>
            <a:off x="838200" y="6356350"/>
            <a:ext cx="2743200" cy="365125"/>
          </a:xfrm>
          <a:prstGeom prst="rect">
            <a:avLst/>
          </a:prstGeom>
        </p:spPr>
        <p:txBody>
          <a:bodyPr/>
          <a:lstStyle/>
          <a:p>
            <a:fld id="{09ADCDAF-5D46-463F-8589-32750135A29C}" type="datetimeFigureOut">
              <a:rPr lang="vi-VN" smtClean="0"/>
              <a:t>07/04/2026</a:t>
            </a:fld>
            <a:endParaRPr lang="vi-VN"/>
          </a:p>
        </p:txBody>
      </p:sp>
      <p:sp>
        <p:nvSpPr>
          <p:cNvPr id="4" name="Chỗ dành sẵn cho Chân trang 3"/>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Chỗ dành sẵn cho Số hiệu Bản chiếu 4"/>
          <p:cNvSpPr>
            <a:spLocks noGrp="1"/>
          </p:cNvSpPr>
          <p:nvPr>
            <p:ph type="sldNum" sz="quarter" idx="12"/>
          </p:nvPr>
        </p:nvSpPr>
        <p:spPr>
          <a:xfrm>
            <a:off x="8610600" y="6356350"/>
            <a:ext cx="2743200" cy="365125"/>
          </a:xfrm>
          <a:prstGeom prst="rect">
            <a:avLst/>
          </a:prstGeom>
        </p:spPr>
        <p:txBody>
          <a:bodyPr/>
          <a:lstStyle/>
          <a:p>
            <a:fld id="{71666283-2F69-4836-9643-7222C0B201CB}" type="slidenum">
              <a:rPr lang="vi-VN" smtClean="0"/>
              <a:t>‹#›</a:t>
            </a:fld>
            <a:endParaRPr lang="vi-VN"/>
          </a:p>
        </p:txBody>
      </p:sp>
    </p:spTree>
    <p:extLst>
      <p:ext uri="{BB962C8B-B14F-4D97-AF65-F5344CB8AC3E}">
        <p14:creationId xmlns:p14="http://schemas.microsoft.com/office/powerpoint/2010/main" val="74323866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9" name="矩形 4"/>
          <p:cNvSpPr/>
          <p:nvPr userDrawn="1"/>
        </p:nvSpPr>
        <p:spPr>
          <a:xfrm>
            <a:off x="768625" y="1155547"/>
            <a:ext cx="10747513" cy="4900696"/>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pic>
        <p:nvPicPr>
          <p:cNvPr id="10" name="图片 2"/>
          <p:cNvPicPr>
            <a:picLocks noChangeAspect="1"/>
          </p:cNvPicPr>
          <p:nvPr userDrawn="1"/>
        </p:nvPicPr>
        <p:blipFill rotWithShape="1">
          <a:blip r:embed="rId2">
            <a:extLst>
              <a:ext uri="{28A0092B-C50C-407E-A947-70E740481C1C}">
                <a14:useLocalDpi xmlns:a14="http://schemas.microsoft.com/office/drawing/2010/main" val="0"/>
              </a:ext>
            </a:extLst>
          </a:blip>
          <a:srcRect l="-1" r="30797"/>
          <a:stretch>
            <a:fillRect/>
          </a:stretch>
        </p:blipFill>
        <p:spPr>
          <a:xfrm>
            <a:off x="219896" y="0"/>
            <a:ext cx="5399854" cy="6858000"/>
          </a:xfrm>
          <a:prstGeom prst="rect">
            <a:avLst/>
          </a:prstGeom>
        </p:spPr>
      </p:pic>
      <p:pic>
        <p:nvPicPr>
          <p:cNvPr id="11" name="图片 22"/>
          <p:cNvPicPr>
            <a:picLocks noChangeAspect="1"/>
          </p:cNvPicPr>
          <p:nvPr userDrawn="1"/>
        </p:nvPicPr>
        <p:blipFill rotWithShape="1">
          <a:blip r:embed="rId2">
            <a:extLst>
              <a:ext uri="{28A0092B-C50C-407E-A947-70E740481C1C}">
                <a14:useLocalDpi xmlns:a14="http://schemas.microsoft.com/office/drawing/2010/main" val="0"/>
              </a:ext>
            </a:extLst>
          </a:blip>
          <a:srcRect l="17298"/>
          <a:stretch>
            <a:fillRect/>
          </a:stretch>
        </p:blipFill>
        <p:spPr>
          <a:xfrm>
            <a:off x="5610879" y="0"/>
            <a:ext cx="6453167" cy="6858000"/>
          </a:xfrm>
          <a:custGeom>
            <a:avLst/>
            <a:gdLst>
              <a:gd name="connsiteX0" fmla="*/ 0 w 6453167"/>
              <a:gd name="connsiteY0" fmla="*/ 0 h 6858000"/>
              <a:gd name="connsiteX1" fmla="*/ 6453167 w 6453167"/>
              <a:gd name="connsiteY1" fmla="*/ 0 h 6858000"/>
              <a:gd name="connsiteX2" fmla="*/ 6453167 w 6453167"/>
              <a:gd name="connsiteY2" fmla="*/ 6858000 h 6858000"/>
              <a:gd name="connsiteX3" fmla="*/ 0 w 6453167"/>
              <a:gd name="connsiteY3" fmla="*/ 6858000 h 6858000"/>
              <a:gd name="connsiteX4" fmla="*/ 0 w 6453167"/>
              <a:gd name="connsiteY4" fmla="*/ 5592796 h 6858000"/>
              <a:gd name="connsiteX5" fmla="*/ 675033 w 6453167"/>
              <a:gd name="connsiteY5" fmla="*/ 5592796 h 6858000"/>
              <a:gd name="connsiteX6" fmla="*/ 675033 w 6453167"/>
              <a:gd name="connsiteY6" fmla="*/ 4654079 h 6858000"/>
              <a:gd name="connsiteX7" fmla="*/ 0 w 6453167"/>
              <a:gd name="connsiteY7" fmla="*/ 465407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53167" h="6858000">
                <a:moveTo>
                  <a:pt x="0" y="0"/>
                </a:moveTo>
                <a:lnTo>
                  <a:pt x="6453167" y="0"/>
                </a:lnTo>
                <a:lnTo>
                  <a:pt x="6453167" y="6858000"/>
                </a:lnTo>
                <a:lnTo>
                  <a:pt x="0" y="6858000"/>
                </a:lnTo>
                <a:lnTo>
                  <a:pt x="0" y="5592796"/>
                </a:lnTo>
                <a:lnTo>
                  <a:pt x="675033" y="5592796"/>
                </a:lnTo>
                <a:lnTo>
                  <a:pt x="675033" y="4654079"/>
                </a:lnTo>
                <a:lnTo>
                  <a:pt x="0" y="4654079"/>
                </a:lnTo>
                <a:close/>
              </a:path>
            </a:pathLst>
          </a:custGeom>
        </p:spPr>
      </p:pic>
      <p:sp>
        <p:nvSpPr>
          <p:cNvPr id="12" name="任意多边形: 形状 52"/>
          <p:cNvSpPr/>
          <p:nvPr userDrawn="1"/>
        </p:nvSpPr>
        <p:spPr>
          <a:xfrm>
            <a:off x="9792488" y="5570978"/>
            <a:ext cx="1334693" cy="108000"/>
          </a:xfrm>
          <a:custGeom>
            <a:avLst/>
            <a:gdLst>
              <a:gd name="connsiteX0" fmla="*/ 1280693 w 1334693"/>
              <a:gd name="connsiteY0" fmla="*/ 0 h 108000"/>
              <a:gd name="connsiteX1" fmla="*/ 1334693 w 1334693"/>
              <a:gd name="connsiteY1" fmla="*/ 54000 h 108000"/>
              <a:gd name="connsiteX2" fmla="*/ 1280693 w 1334693"/>
              <a:gd name="connsiteY2" fmla="*/ 108000 h 108000"/>
              <a:gd name="connsiteX3" fmla="*/ 1226693 w 1334693"/>
              <a:gd name="connsiteY3" fmla="*/ 54000 h 108000"/>
              <a:gd name="connsiteX4" fmla="*/ 1280693 w 1334693"/>
              <a:gd name="connsiteY4" fmla="*/ 0 h 108000"/>
              <a:gd name="connsiteX5" fmla="*/ 1035356 w 1334693"/>
              <a:gd name="connsiteY5" fmla="*/ 0 h 108000"/>
              <a:gd name="connsiteX6" fmla="*/ 1089356 w 1334693"/>
              <a:gd name="connsiteY6" fmla="*/ 54000 h 108000"/>
              <a:gd name="connsiteX7" fmla="*/ 1035356 w 1334693"/>
              <a:gd name="connsiteY7" fmla="*/ 108000 h 108000"/>
              <a:gd name="connsiteX8" fmla="*/ 981356 w 1334693"/>
              <a:gd name="connsiteY8" fmla="*/ 54000 h 108000"/>
              <a:gd name="connsiteX9" fmla="*/ 1035356 w 1334693"/>
              <a:gd name="connsiteY9" fmla="*/ 0 h 108000"/>
              <a:gd name="connsiteX10" fmla="*/ 790017 w 1334693"/>
              <a:gd name="connsiteY10" fmla="*/ 0 h 108000"/>
              <a:gd name="connsiteX11" fmla="*/ 844017 w 1334693"/>
              <a:gd name="connsiteY11" fmla="*/ 54000 h 108000"/>
              <a:gd name="connsiteX12" fmla="*/ 790017 w 1334693"/>
              <a:gd name="connsiteY12" fmla="*/ 108000 h 108000"/>
              <a:gd name="connsiteX13" fmla="*/ 736017 w 1334693"/>
              <a:gd name="connsiteY13" fmla="*/ 54000 h 108000"/>
              <a:gd name="connsiteX14" fmla="*/ 790017 w 1334693"/>
              <a:gd name="connsiteY14" fmla="*/ 0 h 108000"/>
              <a:gd name="connsiteX15" fmla="*/ 544678 w 1334693"/>
              <a:gd name="connsiteY15" fmla="*/ 0 h 108000"/>
              <a:gd name="connsiteX16" fmla="*/ 598678 w 1334693"/>
              <a:gd name="connsiteY16" fmla="*/ 54000 h 108000"/>
              <a:gd name="connsiteX17" fmla="*/ 544678 w 1334693"/>
              <a:gd name="connsiteY17" fmla="*/ 108000 h 108000"/>
              <a:gd name="connsiteX18" fmla="*/ 490678 w 1334693"/>
              <a:gd name="connsiteY18" fmla="*/ 54000 h 108000"/>
              <a:gd name="connsiteX19" fmla="*/ 544678 w 1334693"/>
              <a:gd name="connsiteY19" fmla="*/ 0 h 108000"/>
              <a:gd name="connsiteX20" fmla="*/ 299339 w 1334693"/>
              <a:gd name="connsiteY20" fmla="*/ 0 h 108000"/>
              <a:gd name="connsiteX21" fmla="*/ 353339 w 1334693"/>
              <a:gd name="connsiteY21" fmla="*/ 54000 h 108000"/>
              <a:gd name="connsiteX22" fmla="*/ 299339 w 1334693"/>
              <a:gd name="connsiteY22" fmla="*/ 108000 h 108000"/>
              <a:gd name="connsiteX23" fmla="*/ 245339 w 1334693"/>
              <a:gd name="connsiteY23" fmla="*/ 54000 h 108000"/>
              <a:gd name="connsiteX24" fmla="*/ 299339 w 1334693"/>
              <a:gd name="connsiteY24" fmla="*/ 0 h 108000"/>
              <a:gd name="connsiteX25" fmla="*/ 54000 w 1334693"/>
              <a:gd name="connsiteY25" fmla="*/ 0 h 108000"/>
              <a:gd name="connsiteX26" fmla="*/ 108000 w 1334693"/>
              <a:gd name="connsiteY26" fmla="*/ 54000 h 108000"/>
              <a:gd name="connsiteX27" fmla="*/ 54000 w 1334693"/>
              <a:gd name="connsiteY27" fmla="*/ 108000 h 108000"/>
              <a:gd name="connsiteX28" fmla="*/ 0 w 1334693"/>
              <a:gd name="connsiteY28" fmla="*/ 54000 h 108000"/>
              <a:gd name="connsiteX29" fmla="*/ 54000 w 1334693"/>
              <a:gd name="connsiteY29" fmla="*/ 0 h 10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34693" h="108000">
                <a:moveTo>
                  <a:pt x="1280693" y="0"/>
                </a:moveTo>
                <a:cubicBezTo>
                  <a:pt x="1310516" y="0"/>
                  <a:pt x="1334693" y="24177"/>
                  <a:pt x="1334693" y="54000"/>
                </a:cubicBezTo>
                <a:cubicBezTo>
                  <a:pt x="1334693" y="83823"/>
                  <a:pt x="1310516" y="108000"/>
                  <a:pt x="1280693" y="108000"/>
                </a:cubicBezTo>
                <a:cubicBezTo>
                  <a:pt x="1250870" y="108000"/>
                  <a:pt x="1226693" y="83823"/>
                  <a:pt x="1226693" y="54000"/>
                </a:cubicBezTo>
                <a:cubicBezTo>
                  <a:pt x="1226693" y="24177"/>
                  <a:pt x="1250870" y="0"/>
                  <a:pt x="1280693" y="0"/>
                </a:cubicBezTo>
                <a:close/>
                <a:moveTo>
                  <a:pt x="1035356" y="0"/>
                </a:moveTo>
                <a:cubicBezTo>
                  <a:pt x="1065179" y="0"/>
                  <a:pt x="1089356" y="24177"/>
                  <a:pt x="1089356" y="54000"/>
                </a:cubicBezTo>
                <a:cubicBezTo>
                  <a:pt x="1089356" y="83823"/>
                  <a:pt x="1065179" y="108000"/>
                  <a:pt x="1035356" y="108000"/>
                </a:cubicBezTo>
                <a:cubicBezTo>
                  <a:pt x="1005533" y="108000"/>
                  <a:pt x="981356" y="83823"/>
                  <a:pt x="981356" y="54000"/>
                </a:cubicBezTo>
                <a:cubicBezTo>
                  <a:pt x="981356" y="24177"/>
                  <a:pt x="1005533" y="0"/>
                  <a:pt x="1035356" y="0"/>
                </a:cubicBezTo>
                <a:close/>
                <a:moveTo>
                  <a:pt x="790017" y="0"/>
                </a:moveTo>
                <a:cubicBezTo>
                  <a:pt x="819840" y="0"/>
                  <a:pt x="844017" y="24177"/>
                  <a:pt x="844017" y="54000"/>
                </a:cubicBezTo>
                <a:cubicBezTo>
                  <a:pt x="844017" y="83823"/>
                  <a:pt x="819840" y="108000"/>
                  <a:pt x="790017" y="108000"/>
                </a:cubicBezTo>
                <a:cubicBezTo>
                  <a:pt x="760194" y="108000"/>
                  <a:pt x="736017" y="83823"/>
                  <a:pt x="736017" y="54000"/>
                </a:cubicBezTo>
                <a:cubicBezTo>
                  <a:pt x="736017" y="24177"/>
                  <a:pt x="760194" y="0"/>
                  <a:pt x="790017" y="0"/>
                </a:cubicBezTo>
                <a:close/>
                <a:moveTo>
                  <a:pt x="544678" y="0"/>
                </a:moveTo>
                <a:cubicBezTo>
                  <a:pt x="574501" y="0"/>
                  <a:pt x="598678" y="24177"/>
                  <a:pt x="598678" y="54000"/>
                </a:cubicBezTo>
                <a:cubicBezTo>
                  <a:pt x="598678" y="83823"/>
                  <a:pt x="574501" y="108000"/>
                  <a:pt x="544678" y="108000"/>
                </a:cubicBezTo>
                <a:cubicBezTo>
                  <a:pt x="514855" y="108000"/>
                  <a:pt x="490678" y="83823"/>
                  <a:pt x="490678" y="54000"/>
                </a:cubicBezTo>
                <a:cubicBezTo>
                  <a:pt x="490678" y="24177"/>
                  <a:pt x="514855" y="0"/>
                  <a:pt x="544678" y="0"/>
                </a:cubicBezTo>
                <a:close/>
                <a:moveTo>
                  <a:pt x="299339" y="0"/>
                </a:moveTo>
                <a:cubicBezTo>
                  <a:pt x="329162" y="0"/>
                  <a:pt x="353339" y="24177"/>
                  <a:pt x="353339" y="54000"/>
                </a:cubicBezTo>
                <a:cubicBezTo>
                  <a:pt x="353339" y="83823"/>
                  <a:pt x="329162" y="108000"/>
                  <a:pt x="299339" y="108000"/>
                </a:cubicBezTo>
                <a:cubicBezTo>
                  <a:pt x="269516" y="108000"/>
                  <a:pt x="245339" y="83823"/>
                  <a:pt x="245339" y="54000"/>
                </a:cubicBezTo>
                <a:cubicBezTo>
                  <a:pt x="245339" y="24177"/>
                  <a:pt x="269516" y="0"/>
                  <a:pt x="299339" y="0"/>
                </a:cubicBezTo>
                <a:close/>
                <a:moveTo>
                  <a:pt x="54000" y="0"/>
                </a:moveTo>
                <a:cubicBezTo>
                  <a:pt x="83823" y="0"/>
                  <a:pt x="108000" y="24177"/>
                  <a:pt x="108000" y="54000"/>
                </a:cubicBezTo>
                <a:cubicBezTo>
                  <a:pt x="108000" y="83823"/>
                  <a:pt x="83823" y="108000"/>
                  <a:pt x="54000" y="108000"/>
                </a:cubicBezTo>
                <a:cubicBezTo>
                  <a:pt x="24177" y="108000"/>
                  <a:pt x="0" y="83823"/>
                  <a:pt x="0" y="54000"/>
                </a:cubicBezTo>
                <a:cubicBezTo>
                  <a:pt x="0" y="24177"/>
                  <a:pt x="24177" y="0"/>
                  <a:pt x="54000" y="0"/>
                </a:cubicBezTo>
                <a:close/>
              </a:path>
            </a:pathLst>
          </a:custGeom>
          <a:solidFill>
            <a:srgbClr val="FA8C20"/>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思源黑体 CN Regular" panose="020B0500000000000000" pitchFamily="34" charset="-122"/>
              <a:ea typeface="思源黑体 CN Regular" panose="020B0500000000000000" pitchFamily="34" charset="-122"/>
              <a:cs typeface="+mn-cs"/>
            </a:endParaRPr>
          </a:p>
        </p:txBody>
      </p:sp>
      <p:grpSp>
        <p:nvGrpSpPr>
          <p:cNvPr id="13" name="组合 54"/>
          <p:cNvGrpSpPr/>
          <p:nvPr userDrawn="1"/>
        </p:nvGrpSpPr>
        <p:grpSpPr>
          <a:xfrm>
            <a:off x="5219410" y="5055289"/>
            <a:ext cx="1720773" cy="209862"/>
            <a:chOff x="5991069" y="5108653"/>
            <a:chExt cx="1720773" cy="209862"/>
          </a:xfrm>
        </p:grpSpPr>
        <p:cxnSp>
          <p:nvCxnSpPr>
            <p:cNvPr id="14" name="直接连接符 55"/>
            <p:cNvCxnSpPr/>
            <p:nvPr/>
          </p:nvCxnSpPr>
          <p:spPr>
            <a:xfrm>
              <a:off x="6096000" y="5213584"/>
              <a:ext cx="1615842" cy="0"/>
            </a:xfrm>
            <a:prstGeom prst="line">
              <a:avLst/>
            </a:prstGeom>
            <a:noFill/>
            <a:ln w="6350" cap="flat" cmpd="sng" algn="ctr">
              <a:solidFill>
                <a:srgbClr val="FA8C20"/>
              </a:solidFill>
              <a:prstDash val="solid"/>
              <a:miter lim="800000"/>
            </a:ln>
            <a:effectLst/>
          </p:spPr>
        </p:cxnSp>
        <p:sp>
          <p:nvSpPr>
            <p:cNvPr id="15" name="椭圆 56"/>
            <p:cNvSpPr/>
            <p:nvPr/>
          </p:nvSpPr>
          <p:spPr>
            <a:xfrm>
              <a:off x="5991069" y="5108653"/>
              <a:ext cx="209862" cy="209862"/>
            </a:xfrm>
            <a:prstGeom prst="ellipse">
              <a:avLst/>
            </a:prstGeom>
            <a:solidFill>
              <a:srgbClr val="FA8C2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思源黑体 CN Regular" panose="020B0500000000000000" pitchFamily="34" charset="-122"/>
                <a:ea typeface="思源黑体 CN Regular" panose="020B0500000000000000" pitchFamily="34" charset="-122"/>
                <a:cs typeface="+mn-cs"/>
              </a:endParaRPr>
            </a:p>
          </p:txBody>
        </p:sp>
      </p:grpSp>
      <p:pic>
        <p:nvPicPr>
          <p:cNvPr id="16" name="图片 1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38434"/>
            <a:ext cx="3627452" cy="1323975"/>
          </a:xfrm>
          <a:prstGeom prst="rect">
            <a:avLst/>
          </a:prstGeom>
        </p:spPr>
      </p:pic>
      <p:pic>
        <p:nvPicPr>
          <p:cNvPr id="17" name="图片 1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64518" y="1665064"/>
            <a:ext cx="3941936" cy="3941936"/>
          </a:xfrm>
          <a:prstGeom prst="rect">
            <a:avLst/>
          </a:prstGeom>
        </p:spPr>
      </p:pic>
    </p:spTree>
    <p:extLst>
      <p:ext uri="{BB962C8B-B14F-4D97-AF65-F5344CB8AC3E}">
        <p14:creationId xmlns:p14="http://schemas.microsoft.com/office/powerpoint/2010/main" val="300556671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Nội dung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p:cNvSpPr>
            <a:spLocks noGrp="1"/>
          </p:cNvSpPr>
          <p:nvPr>
            <p:ph type="dt" sz="half" idx="10"/>
          </p:nvPr>
        </p:nvSpPr>
        <p:spPr>
          <a:xfrm>
            <a:off x="838200" y="6356350"/>
            <a:ext cx="2743200" cy="365125"/>
          </a:xfrm>
          <a:prstGeom prst="rect">
            <a:avLst/>
          </a:prstGeom>
        </p:spPr>
        <p:txBody>
          <a:bodyPr/>
          <a:lstStyle/>
          <a:p>
            <a:fld id="{09ADCDAF-5D46-463F-8589-32750135A29C}" type="datetimeFigureOut">
              <a:rPr lang="vi-VN" smtClean="0"/>
              <a:t>07/04/2026</a:t>
            </a:fld>
            <a:endParaRPr lang="vi-VN"/>
          </a:p>
        </p:txBody>
      </p:sp>
      <p:sp>
        <p:nvSpPr>
          <p:cNvPr id="6" name="Chỗ dành sẵn cho Chân trang 5"/>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p:cNvSpPr>
            <a:spLocks noGrp="1"/>
          </p:cNvSpPr>
          <p:nvPr>
            <p:ph type="sldNum" sz="quarter" idx="12"/>
          </p:nvPr>
        </p:nvSpPr>
        <p:spPr>
          <a:xfrm>
            <a:off x="8610600" y="6356350"/>
            <a:ext cx="2743200" cy="365125"/>
          </a:xfrm>
          <a:prstGeom prst="rect">
            <a:avLst/>
          </a:prstGeom>
        </p:spPr>
        <p:txBody>
          <a:bodyPr/>
          <a:lstStyle/>
          <a:p>
            <a:fld id="{71666283-2F69-4836-9643-7222C0B201CB}" type="slidenum">
              <a:rPr lang="vi-VN" smtClean="0"/>
              <a:t>‹#›</a:t>
            </a:fld>
            <a:endParaRPr lang="vi-VN"/>
          </a:p>
        </p:txBody>
      </p:sp>
    </p:spTree>
    <p:extLst>
      <p:ext uri="{BB962C8B-B14F-4D97-AF65-F5344CB8AC3E}">
        <p14:creationId xmlns:p14="http://schemas.microsoft.com/office/powerpoint/2010/main" val="81001894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Hình ảnh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p:cNvSpPr>
            <a:spLocks noGrp="1"/>
          </p:cNvSpPr>
          <p:nvPr>
            <p:ph type="dt" sz="half" idx="10"/>
          </p:nvPr>
        </p:nvSpPr>
        <p:spPr>
          <a:xfrm>
            <a:off x="838200" y="6356350"/>
            <a:ext cx="2743200" cy="365125"/>
          </a:xfrm>
          <a:prstGeom prst="rect">
            <a:avLst/>
          </a:prstGeom>
        </p:spPr>
        <p:txBody>
          <a:bodyPr/>
          <a:lstStyle/>
          <a:p>
            <a:fld id="{09ADCDAF-5D46-463F-8589-32750135A29C}" type="datetimeFigureOut">
              <a:rPr lang="vi-VN" smtClean="0"/>
              <a:t>07/04/2026</a:t>
            </a:fld>
            <a:endParaRPr lang="vi-VN"/>
          </a:p>
        </p:txBody>
      </p:sp>
      <p:sp>
        <p:nvSpPr>
          <p:cNvPr id="6" name="Chỗ dành sẵn cho Chân trang 5"/>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p:cNvSpPr>
            <a:spLocks noGrp="1"/>
          </p:cNvSpPr>
          <p:nvPr>
            <p:ph type="sldNum" sz="quarter" idx="12"/>
          </p:nvPr>
        </p:nvSpPr>
        <p:spPr>
          <a:xfrm>
            <a:off x="8610600" y="6356350"/>
            <a:ext cx="2743200" cy="365125"/>
          </a:xfrm>
          <a:prstGeom prst="rect">
            <a:avLst/>
          </a:prstGeom>
        </p:spPr>
        <p:txBody>
          <a:bodyPr/>
          <a:lstStyle/>
          <a:p>
            <a:fld id="{71666283-2F69-4836-9643-7222C0B201CB}" type="slidenum">
              <a:rPr lang="vi-VN" smtClean="0"/>
              <a:t>‹#›</a:t>
            </a:fld>
            <a:endParaRPr lang="vi-VN"/>
          </a:p>
        </p:txBody>
      </p:sp>
    </p:spTree>
    <p:extLst>
      <p:ext uri="{BB962C8B-B14F-4D97-AF65-F5344CB8AC3E}">
        <p14:creationId xmlns:p14="http://schemas.microsoft.com/office/powerpoint/2010/main" val="44741074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838200" y="365125"/>
            <a:ext cx="10515600" cy="1325563"/>
          </a:xfrm>
          <a:prstGeom prst="rect">
            <a:avLst/>
          </a:prstGeom>
        </p:spPr>
        <p:txBody>
          <a:bodyPr/>
          <a:lstStyle/>
          <a:p>
            <a:r>
              <a:rPr lang="vi-VN"/>
              <a:t>Bấm để sửa kiểu tiêu đề Bản cái</a:t>
            </a:r>
          </a:p>
        </p:txBody>
      </p:sp>
      <p:sp>
        <p:nvSpPr>
          <p:cNvPr id="3" name="Chỗ dành sẵn cho Văn bản Dọc 2"/>
          <p:cNvSpPr>
            <a:spLocks noGrp="1"/>
          </p:cNvSpPr>
          <p:nvPr>
            <p:ph type="body" orient="vert" idx="1" hasCustomPrompt="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p:cNvSpPr>
            <a:spLocks noGrp="1"/>
          </p:cNvSpPr>
          <p:nvPr>
            <p:ph type="dt" sz="half" idx="10"/>
          </p:nvPr>
        </p:nvSpPr>
        <p:spPr>
          <a:xfrm>
            <a:off x="838200" y="6356350"/>
            <a:ext cx="2743200" cy="365125"/>
          </a:xfrm>
          <a:prstGeom prst="rect">
            <a:avLst/>
          </a:prstGeom>
        </p:spPr>
        <p:txBody>
          <a:bodyPr/>
          <a:lstStyle/>
          <a:p>
            <a:fld id="{09ADCDAF-5D46-463F-8589-32750135A29C}" type="datetimeFigureOut">
              <a:rPr lang="vi-VN" smtClean="0"/>
              <a:t>07/04/2026</a:t>
            </a:fld>
            <a:endParaRPr lang="vi-VN"/>
          </a:p>
        </p:txBody>
      </p:sp>
      <p:sp>
        <p:nvSpPr>
          <p:cNvPr id="5" name="Chỗ dành sẵn cho Chân trang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p:cNvSpPr>
            <a:spLocks noGrp="1"/>
          </p:cNvSpPr>
          <p:nvPr>
            <p:ph type="sldNum" sz="quarter" idx="12"/>
          </p:nvPr>
        </p:nvSpPr>
        <p:spPr>
          <a:xfrm>
            <a:off x="8610600" y="6356350"/>
            <a:ext cx="2743200" cy="365125"/>
          </a:xfrm>
          <a:prstGeom prst="rect">
            <a:avLst/>
          </a:prstGeom>
        </p:spPr>
        <p:txBody>
          <a:bodyPr/>
          <a:lstStyle/>
          <a:p>
            <a:fld id="{71666283-2F69-4836-9643-7222C0B201CB}" type="slidenum">
              <a:rPr lang="vi-VN" smtClean="0"/>
              <a:t>‹#›</a:t>
            </a:fld>
            <a:endParaRPr lang="vi-VN"/>
          </a:p>
        </p:txBody>
      </p:sp>
    </p:spTree>
    <p:extLst>
      <p:ext uri="{BB962C8B-B14F-4D97-AF65-F5344CB8AC3E}">
        <p14:creationId xmlns:p14="http://schemas.microsoft.com/office/powerpoint/2010/main" val="97701554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p:cNvSpPr>
            <a:spLocks noGrp="1"/>
          </p:cNvSpPr>
          <p:nvPr>
            <p:ph type="title" orient="vert" hasCustomPrompt="1"/>
          </p:nvPr>
        </p:nvSpPr>
        <p:spPr>
          <a:xfrm>
            <a:off x="8724900" y="365125"/>
            <a:ext cx="2628900" cy="5811838"/>
          </a:xfrm>
          <a:prstGeom prst="rect">
            <a:avLst/>
          </a:prstGeom>
        </p:spPr>
        <p:txBody>
          <a:bodyPr vert="eaVert"/>
          <a:lstStyle/>
          <a:p>
            <a:r>
              <a:rPr lang="vi-VN"/>
              <a:t>Bấm để sửa kiểu tiêu đề Bản cái</a:t>
            </a:r>
          </a:p>
        </p:txBody>
      </p:sp>
      <p:sp>
        <p:nvSpPr>
          <p:cNvPr id="3" name="Chỗ dành sẵn cho Văn bản Dọc 2"/>
          <p:cNvSpPr>
            <a:spLocks noGrp="1"/>
          </p:cNvSpPr>
          <p:nvPr>
            <p:ph type="body" orient="vert" idx="1" hasCustomPrompt="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p:cNvSpPr>
            <a:spLocks noGrp="1"/>
          </p:cNvSpPr>
          <p:nvPr>
            <p:ph type="dt" sz="half" idx="10"/>
          </p:nvPr>
        </p:nvSpPr>
        <p:spPr>
          <a:xfrm>
            <a:off x="838200" y="6356350"/>
            <a:ext cx="2743200" cy="365125"/>
          </a:xfrm>
          <a:prstGeom prst="rect">
            <a:avLst/>
          </a:prstGeom>
        </p:spPr>
        <p:txBody>
          <a:bodyPr/>
          <a:lstStyle/>
          <a:p>
            <a:fld id="{09ADCDAF-5D46-463F-8589-32750135A29C}" type="datetimeFigureOut">
              <a:rPr lang="vi-VN" smtClean="0"/>
              <a:t>07/04/2026</a:t>
            </a:fld>
            <a:endParaRPr lang="vi-VN"/>
          </a:p>
        </p:txBody>
      </p:sp>
      <p:sp>
        <p:nvSpPr>
          <p:cNvPr id="5" name="Chỗ dành sẵn cho Chân trang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p:cNvSpPr>
            <a:spLocks noGrp="1"/>
          </p:cNvSpPr>
          <p:nvPr>
            <p:ph type="sldNum" sz="quarter" idx="12"/>
          </p:nvPr>
        </p:nvSpPr>
        <p:spPr>
          <a:xfrm>
            <a:off x="8610600" y="6356350"/>
            <a:ext cx="2743200" cy="365125"/>
          </a:xfrm>
          <a:prstGeom prst="rect">
            <a:avLst/>
          </a:prstGeom>
        </p:spPr>
        <p:txBody>
          <a:bodyPr/>
          <a:lstStyle/>
          <a:p>
            <a:fld id="{71666283-2F69-4836-9643-7222C0B201CB}" type="slidenum">
              <a:rPr lang="vi-VN" smtClean="0"/>
              <a:t>‹#›</a:t>
            </a:fld>
            <a:endParaRPr lang="vi-VN"/>
          </a:p>
        </p:txBody>
      </p:sp>
    </p:spTree>
    <p:extLst>
      <p:ext uri="{BB962C8B-B14F-4D97-AF65-F5344CB8AC3E}">
        <p14:creationId xmlns:p14="http://schemas.microsoft.com/office/powerpoint/2010/main" val="21091861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t="-21000" b="-2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747C95-0654-4CFB-89B1-FBB04BE794F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B13C135-2EE2-4584-B084-345C0B088AD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2E1CE5B-AD0C-4FF0-917D-7437F608988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8DB618D-B73D-43D0-8377-801B77CE282F}"/>
              </a:ext>
            </a:extLst>
          </p:cNvPr>
          <p:cNvSpPr>
            <a:spLocks noGrp="1"/>
          </p:cNvSpPr>
          <p:nvPr>
            <p:ph type="dt" sz="half" idx="10"/>
          </p:nvPr>
        </p:nvSpPr>
        <p:spPr>
          <a:xfrm>
            <a:off x="838200" y="6356350"/>
            <a:ext cx="2743200" cy="365125"/>
          </a:xfrm>
          <a:prstGeom prst="rect">
            <a:avLst/>
          </a:prstGeom>
        </p:spPr>
        <p:txBody>
          <a:bodyPr/>
          <a:lstStyle/>
          <a:p>
            <a:fld id="{11EBD0CC-E3E2-4331-AA06-EBB8ADD6037D}" type="datetimeFigureOut">
              <a:rPr lang="en-US" smtClean="0"/>
              <a:t>4/7/2026</a:t>
            </a:fld>
            <a:endParaRPr lang="en-US"/>
          </a:p>
        </p:txBody>
      </p:sp>
      <p:sp>
        <p:nvSpPr>
          <p:cNvPr id="6" name="Footer Placeholder 5">
            <a:extLst>
              <a:ext uri="{FF2B5EF4-FFF2-40B4-BE49-F238E27FC236}">
                <a16:creationId xmlns:a16="http://schemas.microsoft.com/office/drawing/2014/main" id="{31EF31C4-6B8F-44F1-993D-5947608914A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ACBA786-EC9B-4536-A5E3-FB7EC29F99F2}"/>
              </a:ext>
            </a:extLst>
          </p:cNvPr>
          <p:cNvSpPr>
            <a:spLocks noGrp="1"/>
          </p:cNvSpPr>
          <p:nvPr>
            <p:ph type="sldNum" sz="quarter" idx="12"/>
          </p:nvPr>
        </p:nvSpPr>
        <p:spPr>
          <a:xfrm>
            <a:off x="8610600" y="6356350"/>
            <a:ext cx="2743200" cy="365125"/>
          </a:xfrm>
          <a:prstGeom prst="rect">
            <a:avLst/>
          </a:prstGeom>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705548519"/>
      </p:ext>
    </p:extLst>
  </p:cSld>
  <p:clrMapOvr>
    <a:masterClrMapping/>
  </p:clrMapOvr>
  <p:transition spd="slow">
    <p:cove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C4DFC-01C8-2077-C5F0-4E4135BE3243}"/>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06C1991-B90F-AF39-BE16-19CC78DB93B4}"/>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794BC26-CA2E-BFBA-5244-8F9BF5F737E2}"/>
              </a:ext>
            </a:extLst>
          </p:cNvPr>
          <p:cNvSpPr>
            <a:spLocks noGrp="1"/>
          </p:cNvSpPr>
          <p:nvPr>
            <p:ph type="dt" sz="half" idx="10"/>
          </p:nvPr>
        </p:nvSpPr>
        <p:spPr>
          <a:xfrm>
            <a:off x="838200" y="6356350"/>
            <a:ext cx="2743200" cy="365125"/>
          </a:xfrm>
          <a:prstGeom prst="rect">
            <a:avLst/>
          </a:prstGeom>
        </p:spPr>
        <p:txBody>
          <a:bodyPr/>
          <a:lstStyle/>
          <a:p>
            <a:fld id="{05287B2D-627A-4928-BE52-05A0F3D91FD3}" type="datetimeFigureOut">
              <a:rPr lang="en-US" smtClean="0"/>
              <a:t>4/7/2026</a:t>
            </a:fld>
            <a:endParaRPr lang="en-US"/>
          </a:p>
        </p:txBody>
      </p:sp>
      <p:sp>
        <p:nvSpPr>
          <p:cNvPr id="5" name="Footer Placeholder 4">
            <a:extLst>
              <a:ext uri="{FF2B5EF4-FFF2-40B4-BE49-F238E27FC236}">
                <a16:creationId xmlns:a16="http://schemas.microsoft.com/office/drawing/2014/main" id="{04F55750-C135-1F53-B268-707EB19C459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8C68395-303A-B52C-98CD-30EC59004185}"/>
              </a:ext>
            </a:extLst>
          </p:cNvPr>
          <p:cNvSpPr>
            <a:spLocks noGrp="1"/>
          </p:cNvSpPr>
          <p:nvPr>
            <p:ph type="sldNum" sz="quarter" idx="12"/>
          </p:nvPr>
        </p:nvSpPr>
        <p:spPr>
          <a:xfrm>
            <a:off x="8610600" y="6356350"/>
            <a:ext cx="2743200" cy="365125"/>
          </a:xfrm>
          <a:prstGeom prst="rect">
            <a:avLst/>
          </a:prstGeom>
        </p:spPr>
        <p:txBody>
          <a:bodyPr/>
          <a:lstStyle/>
          <a:p>
            <a:fld id="{E2A3417C-80DC-4609-89C2-5A942CEFCA82}" type="slidenum">
              <a:rPr lang="en-US" smtClean="0"/>
              <a:t>‹#›</a:t>
            </a:fld>
            <a:endParaRPr lang="en-US"/>
          </a:p>
        </p:txBody>
      </p:sp>
    </p:spTree>
    <p:extLst>
      <p:ext uri="{BB962C8B-B14F-4D97-AF65-F5344CB8AC3E}">
        <p14:creationId xmlns:p14="http://schemas.microsoft.com/office/powerpoint/2010/main" val="259425307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7DE568-A181-546E-D1DD-80CDAB5DE65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A818A69-227C-F6FC-4420-AD67D2FFA067}"/>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CF8A9D-1407-5EBC-DF97-7E040431E116}"/>
              </a:ext>
            </a:extLst>
          </p:cNvPr>
          <p:cNvSpPr>
            <a:spLocks noGrp="1"/>
          </p:cNvSpPr>
          <p:nvPr>
            <p:ph type="dt" sz="half" idx="10"/>
          </p:nvPr>
        </p:nvSpPr>
        <p:spPr>
          <a:xfrm>
            <a:off x="838200" y="6356350"/>
            <a:ext cx="2743200" cy="365125"/>
          </a:xfrm>
          <a:prstGeom prst="rect">
            <a:avLst/>
          </a:prstGeom>
        </p:spPr>
        <p:txBody>
          <a:bodyPr/>
          <a:lstStyle/>
          <a:p>
            <a:fld id="{05287B2D-627A-4928-BE52-05A0F3D91FD3}" type="datetimeFigureOut">
              <a:rPr lang="en-US" smtClean="0"/>
              <a:t>4/7/2026</a:t>
            </a:fld>
            <a:endParaRPr lang="en-US"/>
          </a:p>
        </p:txBody>
      </p:sp>
      <p:sp>
        <p:nvSpPr>
          <p:cNvPr id="5" name="Footer Placeholder 4">
            <a:extLst>
              <a:ext uri="{FF2B5EF4-FFF2-40B4-BE49-F238E27FC236}">
                <a16:creationId xmlns:a16="http://schemas.microsoft.com/office/drawing/2014/main" id="{C81B8C41-37AD-D34E-1616-7FF5E8746A9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D8DFDA4-6778-3903-C030-844B4FA5BB35}"/>
              </a:ext>
            </a:extLst>
          </p:cNvPr>
          <p:cNvSpPr>
            <a:spLocks noGrp="1"/>
          </p:cNvSpPr>
          <p:nvPr>
            <p:ph type="sldNum" sz="quarter" idx="12"/>
          </p:nvPr>
        </p:nvSpPr>
        <p:spPr>
          <a:xfrm>
            <a:off x="8610600" y="6356350"/>
            <a:ext cx="2743200" cy="365125"/>
          </a:xfrm>
          <a:prstGeom prst="rect">
            <a:avLst/>
          </a:prstGeom>
        </p:spPr>
        <p:txBody>
          <a:bodyPr/>
          <a:lstStyle/>
          <a:p>
            <a:fld id="{E2A3417C-80DC-4609-89C2-5A942CEFCA82}" type="slidenum">
              <a:rPr lang="en-US" smtClean="0"/>
              <a:t>‹#›</a:t>
            </a:fld>
            <a:endParaRPr lang="en-US"/>
          </a:p>
        </p:txBody>
      </p:sp>
    </p:spTree>
    <p:extLst>
      <p:ext uri="{BB962C8B-B14F-4D97-AF65-F5344CB8AC3E}">
        <p14:creationId xmlns:p14="http://schemas.microsoft.com/office/powerpoint/2010/main" val="208614848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272DC-4631-797D-6204-2EF8FCD1130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8F116F5-6904-1EC9-CC3F-DB60DF3D75D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F540A36-0D3D-83C3-1863-0998A50F891C}"/>
              </a:ext>
            </a:extLst>
          </p:cNvPr>
          <p:cNvSpPr>
            <a:spLocks noGrp="1"/>
          </p:cNvSpPr>
          <p:nvPr>
            <p:ph type="dt" sz="half" idx="10"/>
          </p:nvPr>
        </p:nvSpPr>
        <p:spPr>
          <a:xfrm>
            <a:off x="838200" y="6356350"/>
            <a:ext cx="2743200" cy="365125"/>
          </a:xfrm>
          <a:prstGeom prst="rect">
            <a:avLst/>
          </a:prstGeom>
        </p:spPr>
        <p:txBody>
          <a:bodyPr/>
          <a:lstStyle/>
          <a:p>
            <a:fld id="{05287B2D-627A-4928-BE52-05A0F3D91FD3}" type="datetimeFigureOut">
              <a:rPr lang="en-US" smtClean="0"/>
              <a:t>4/7/2026</a:t>
            </a:fld>
            <a:endParaRPr lang="en-US"/>
          </a:p>
        </p:txBody>
      </p:sp>
      <p:sp>
        <p:nvSpPr>
          <p:cNvPr id="5" name="Footer Placeholder 4">
            <a:extLst>
              <a:ext uri="{FF2B5EF4-FFF2-40B4-BE49-F238E27FC236}">
                <a16:creationId xmlns:a16="http://schemas.microsoft.com/office/drawing/2014/main" id="{B9736BA9-5D9F-7D2B-0F0C-04EB96EBAF6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F946D37-C365-91D7-0A8A-E34380C20016}"/>
              </a:ext>
            </a:extLst>
          </p:cNvPr>
          <p:cNvSpPr>
            <a:spLocks noGrp="1"/>
          </p:cNvSpPr>
          <p:nvPr>
            <p:ph type="sldNum" sz="quarter" idx="12"/>
          </p:nvPr>
        </p:nvSpPr>
        <p:spPr>
          <a:xfrm>
            <a:off x="8610600" y="6356350"/>
            <a:ext cx="2743200" cy="365125"/>
          </a:xfrm>
          <a:prstGeom prst="rect">
            <a:avLst/>
          </a:prstGeom>
        </p:spPr>
        <p:txBody>
          <a:bodyPr/>
          <a:lstStyle/>
          <a:p>
            <a:fld id="{E2A3417C-80DC-4609-89C2-5A942CEFCA82}" type="slidenum">
              <a:rPr lang="en-US" smtClean="0"/>
              <a:t>‹#›</a:t>
            </a:fld>
            <a:endParaRPr lang="en-US"/>
          </a:p>
        </p:txBody>
      </p:sp>
    </p:spTree>
    <p:extLst>
      <p:ext uri="{BB962C8B-B14F-4D97-AF65-F5344CB8AC3E}">
        <p14:creationId xmlns:p14="http://schemas.microsoft.com/office/powerpoint/2010/main" val="103654036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AF86D9-728D-B2FE-AF6F-C64A563DF4F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CB76133-CAA5-84E1-7BBA-9B46C6E47F1D}"/>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CAD9DC7-35B2-511C-656B-952A9FB55A5B}"/>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8A04C46-0AE7-61A7-3246-C366FB3259DE}"/>
              </a:ext>
            </a:extLst>
          </p:cNvPr>
          <p:cNvSpPr>
            <a:spLocks noGrp="1"/>
          </p:cNvSpPr>
          <p:nvPr>
            <p:ph type="dt" sz="half" idx="10"/>
          </p:nvPr>
        </p:nvSpPr>
        <p:spPr>
          <a:xfrm>
            <a:off x="838200" y="6356350"/>
            <a:ext cx="2743200" cy="365125"/>
          </a:xfrm>
          <a:prstGeom prst="rect">
            <a:avLst/>
          </a:prstGeom>
        </p:spPr>
        <p:txBody>
          <a:bodyPr/>
          <a:lstStyle/>
          <a:p>
            <a:fld id="{05287B2D-627A-4928-BE52-05A0F3D91FD3}" type="datetimeFigureOut">
              <a:rPr lang="en-US" smtClean="0"/>
              <a:t>4/7/2026</a:t>
            </a:fld>
            <a:endParaRPr lang="en-US"/>
          </a:p>
        </p:txBody>
      </p:sp>
      <p:sp>
        <p:nvSpPr>
          <p:cNvPr id="6" name="Footer Placeholder 5">
            <a:extLst>
              <a:ext uri="{FF2B5EF4-FFF2-40B4-BE49-F238E27FC236}">
                <a16:creationId xmlns:a16="http://schemas.microsoft.com/office/drawing/2014/main" id="{31BC6B8F-694B-901E-E635-B5AC14C32C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1EEED32-776D-5AA4-E6C7-5CF730372DF6}"/>
              </a:ext>
            </a:extLst>
          </p:cNvPr>
          <p:cNvSpPr>
            <a:spLocks noGrp="1"/>
          </p:cNvSpPr>
          <p:nvPr>
            <p:ph type="sldNum" sz="quarter" idx="12"/>
          </p:nvPr>
        </p:nvSpPr>
        <p:spPr>
          <a:xfrm>
            <a:off x="8610600" y="6356350"/>
            <a:ext cx="2743200" cy="365125"/>
          </a:xfrm>
          <a:prstGeom prst="rect">
            <a:avLst/>
          </a:prstGeom>
        </p:spPr>
        <p:txBody>
          <a:bodyPr/>
          <a:lstStyle/>
          <a:p>
            <a:fld id="{E2A3417C-80DC-4609-89C2-5A942CEFCA82}" type="slidenum">
              <a:rPr lang="en-US" smtClean="0"/>
              <a:t>‹#›</a:t>
            </a:fld>
            <a:endParaRPr lang="en-US"/>
          </a:p>
        </p:txBody>
      </p:sp>
    </p:spTree>
    <p:extLst>
      <p:ext uri="{BB962C8B-B14F-4D97-AF65-F5344CB8AC3E}">
        <p14:creationId xmlns:p14="http://schemas.microsoft.com/office/powerpoint/2010/main" val="313115270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CC9E7-9766-E0EB-DEA1-9412DC0B66D1}"/>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4880BFF-BC3D-B7D1-5BEF-50A69C25BC8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6D87AD-D1AD-001E-EF94-9E427D0BC364}"/>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E772035-4CB4-9C49-21F9-86C471AA983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054E663-5E1B-645D-78A7-3B34983599A6}"/>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EC84A1D-028B-F370-214E-56657B8085AB}"/>
              </a:ext>
            </a:extLst>
          </p:cNvPr>
          <p:cNvSpPr>
            <a:spLocks noGrp="1"/>
          </p:cNvSpPr>
          <p:nvPr>
            <p:ph type="dt" sz="half" idx="10"/>
          </p:nvPr>
        </p:nvSpPr>
        <p:spPr>
          <a:xfrm>
            <a:off x="838200" y="6356350"/>
            <a:ext cx="2743200" cy="365125"/>
          </a:xfrm>
          <a:prstGeom prst="rect">
            <a:avLst/>
          </a:prstGeom>
        </p:spPr>
        <p:txBody>
          <a:bodyPr/>
          <a:lstStyle/>
          <a:p>
            <a:fld id="{05287B2D-627A-4928-BE52-05A0F3D91FD3}" type="datetimeFigureOut">
              <a:rPr lang="en-US" smtClean="0"/>
              <a:t>4/7/2026</a:t>
            </a:fld>
            <a:endParaRPr lang="en-US"/>
          </a:p>
        </p:txBody>
      </p:sp>
      <p:sp>
        <p:nvSpPr>
          <p:cNvPr id="8" name="Footer Placeholder 7">
            <a:extLst>
              <a:ext uri="{FF2B5EF4-FFF2-40B4-BE49-F238E27FC236}">
                <a16:creationId xmlns:a16="http://schemas.microsoft.com/office/drawing/2014/main" id="{8EAB8BEA-988A-CAC3-63BC-6F0E79608F9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FA46C35C-E275-A9C4-8D55-196488ECB627}"/>
              </a:ext>
            </a:extLst>
          </p:cNvPr>
          <p:cNvSpPr>
            <a:spLocks noGrp="1"/>
          </p:cNvSpPr>
          <p:nvPr>
            <p:ph type="sldNum" sz="quarter" idx="12"/>
          </p:nvPr>
        </p:nvSpPr>
        <p:spPr>
          <a:xfrm>
            <a:off x="8610600" y="6356350"/>
            <a:ext cx="2743200" cy="365125"/>
          </a:xfrm>
          <a:prstGeom prst="rect">
            <a:avLst/>
          </a:prstGeom>
        </p:spPr>
        <p:txBody>
          <a:bodyPr/>
          <a:lstStyle/>
          <a:p>
            <a:fld id="{E2A3417C-80DC-4609-89C2-5A942CEFCA82}" type="slidenum">
              <a:rPr lang="en-US" smtClean="0"/>
              <a:t>‹#›</a:t>
            </a:fld>
            <a:endParaRPr lang="en-US"/>
          </a:p>
        </p:txBody>
      </p:sp>
    </p:spTree>
    <p:extLst>
      <p:ext uri="{BB962C8B-B14F-4D97-AF65-F5344CB8AC3E}">
        <p14:creationId xmlns:p14="http://schemas.microsoft.com/office/powerpoint/2010/main" val="407136406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F0130-DD86-0AE2-9817-DA989808653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BD551DF-77CC-10FC-AAE8-425C139DA3EA}"/>
              </a:ext>
            </a:extLst>
          </p:cNvPr>
          <p:cNvSpPr>
            <a:spLocks noGrp="1"/>
          </p:cNvSpPr>
          <p:nvPr>
            <p:ph type="dt" sz="half" idx="10"/>
          </p:nvPr>
        </p:nvSpPr>
        <p:spPr>
          <a:xfrm>
            <a:off x="838200" y="6356350"/>
            <a:ext cx="2743200" cy="365125"/>
          </a:xfrm>
          <a:prstGeom prst="rect">
            <a:avLst/>
          </a:prstGeom>
        </p:spPr>
        <p:txBody>
          <a:bodyPr/>
          <a:lstStyle/>
          <a:p>
            <a:fld id="{05287B2D-627A-4928-BE52-05A0F3D91FD3}" type="datetimeFigureOut">
              <a:rPr lang="en-US" smtClean="0"/>
              <a:t>4/7/2026</a:t>
            </a:fld>
            <a:endParaRPr lang="en-US"/>
          </a:p>
        </p:txBody>
      </p:sp>
      <p:sp>
        <p:nvSpPr>
          <p:cNvPr id="4" name="Footer Placeholder 3">
            <a:extLst>
              <a:ext uri="{FF2B5EF4-FFF2-40B4-BE49-F238E27FC236}">
                <a16:creationId xmlns:a16="http://schemas.microsoft.com/office/drawing/2014/main" id="{46AFC506-26A6-13DD-2274-C3F501F1AD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3E8245D5-20CD-D6E2-E206-66E22B2E123B}"/>
              </a:ext>
            </a:extLst>
          </p:cNvPr>
          <p:cNvSpPr>
            <a:spLocks noGrp="1"/>
          </p:cNvSpPr>
          <p:nvPr>
            <p:ph type="sldNum" sz="quarter" idx="12"/>
          </p:nvPr>
        </p:nvSpPr>
        <p:spPr>
          <a:xfrm>
            <a:off x="8610600" y="6356350"/>
            <a:ext cx="2743200" cy="365125"/>
          </a:xfrm>
          <a:prstGeom prst="rect">
            <a:avLst/>
          </a:prstGeom>
        </p:spPr>
        <p:txBody>
          <a:bodyPr/>
          <a:lstStyle/>
          <a:p>
            <a:fld id="{E2A3417C-80DC-4609-89C2-5A942CEFCA82}" type="slidenum">
              <a:rPr lang="en-US" smtClean="0"/>
              <a:t>‹#›</a:t>
            </a:fld>
            <a:endParaRPr lang="en-US"/>
          </a:p>
        </p:txBody>
      </p:sp>
    </p:spTree>
    <p:extLst>
      <p:ext uri="{BB962C8B-B14F-4D97-AF65-F5344CB8AC3E}">
        <p14:creationId xmlns:p14="http://schemas.microsoft.com/office/powerpoint/2010/main" val="403402135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596D7D5-BBED-C149-004D-AC1F63160DE5}"/>
              </a:ext>
            </a:extLst>
          </p:cNvPr>
          <p:cNvSpPr>
            <a:spLocks noGrp="1"/>
          </p:cNvSpPr>
          <p:nvPr>
            <p:ph type="dt" sz="half" idx="10"/>
          </p:nvPr>
        </p:nvSpPr>
        <p:spPr>
          <a:xfrm>
            <a:off x="838200" y="6356350"/>
            <a:ext cx="2743200" cy="365125"/>
          </a:xfrm>
          <a:prstGeom prst="rect">
            <a:avLst/>
          </a:prstGeom>
        </p:spPr>
        <p:txBody>
          <a:bodyPr/>
          <a:lstStyle/>
          <a:p>
            <a:fld id="{05287B2D-627A-4928-BE52-05A0F3D91FD3}" type="datetimeFigureOut">
              <a:rPr lang="en-US" smtClean="0"/>
              <a:t>4/7/2026</a:t>
            </a:fld>
            <a:endParaRPr lang="en-US"/>
          </a:p>
        </p:txBody>
      </p:sp>
      <p:sp>
        <p:nvSpPr>
          <p:cNvPr id="3" name="Footer Placeholder 2">
            <a:extLst>
              <a:ext uri="{FF2B5EF4-FFF2-40B4-BE49-F238E27FC236}">
                <a16:creationId xmlns:a16="http://schemas.microsoft.com/office/drawing/2014/main" id="{99C698A3-944D-A90D-639F-34587AEA947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50B51A06-A333-71B4-6B04-86E077E83EEB}"/>
              </a:ext>
            </a:extLst>
          </p:cNvPr>
          <p:cNvSpPr>
            <a:spLocks noGrp="1"/>
          </p:cNvSpPr>
          <p:nvPr>
            <p:ph type="sldNum" sz="quarter" idx="12"/>
          </p:nvPr>
        </p:nvSpPr>
        <p:spPr>
          <a:xfrm>
            <a:off x="8610600" y="6356350"/>
            <a:ext cx="2743200" cy="365125"/>
          </a:xfrm>
          <a:prstGeom prst="rect">
            <a:avLst/>
          </a:prstGeom>
        </p:spPr>
        <p:txBody>
          <a:bodyPr/>
          <a:lstStyle/>
          <a:p>
            <a:fld id="{E2A3417C-80DC-4609-89C2-5A942CEFCA82}" type="slidenum">
              <a:rPr lang="en-US" smtClean="0"/>
              <a:t>‹#›</a:t>
            </a:fld>
            <a:endParaRPr lang="en-US"/>
          </a:p>
        </p:txBody>
      </p:sp>
    </p:spTree>
    <p:extLst>
      <p:ext uri="{BB962C8B-B14F-4D97-AF65-F5344CB8AC3E}">
        <p14:creationId xmlns:p14="http://schemas.microsoft.com/office/powerpoint/2010/main" val="375371196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80DB90-9996-E899-522E-897ED0F1877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EB443F2-9CC6-1EF0-F317-0FA8856F837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0BEA1E2-815E-FEB1-2A70-724C1647FFB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D85E2C4-D0E9-43DB-BF19-5105F05E0A77}"/>
              </a:ext>
            </a:extLst>
          </p:cNvPr>
          <p:cNvSpPr>
            <a:spLocks noGrp="1"/>
          </p:cNvSpPr>
          <p:nvPr>
            <p:ph type="dt" sz="half" idx="10"/>
          </p:nvPr>
        </p:nvSpPr>
        <p:spPr>
          <a:xfrm>
            <a:off x="838200" y="6356350"/>
            <a:ext cx="2743200" cy="365125"/>
          </a:xfrm>
          <a:prstGeom prst="rect">
            <a:avLst/>
          </a:prstGeom>
        </p:spPr>
        <p:txBody>
          <a:bodyPr/>
          <a:lstStyle/>
          <a:p>
            <a:fld id="{05287B2D-627A-4928-BE52-05A0F3D91FD3}" type="datetimeFigureOut">
              <a:rPr lang="en-US" smtClean="0"/>
              <a:t>4/7/2026</a:t>
            </a:fld>
            <a:endParaRPr lang="en-US"/>
          </a:p>
        </p:txBody>
      </p:sp>
      <p:sp>
        <p:nvSpPr>
          <p:cNvPr id="6" name="Footer Placeholder 5">
            <a:extLst>
              <a:ext uri="{FF2B5EF4-FFF2-40B4-BE49-F238E27FC236}">
                <a16:creationId xmlns:a16="http://schemas.microsoft.com/office/drawing/2014/main" id="{C849590B-62D3-BE3A-0650-779647BE108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AAC938A-FC5E-1A8B-AC01-4D3C1D7D3923}"/>
              </a:ext>
            </a:extLst>
          </p:cNvPr>
          <p:cNvSpPr>
            <a:spLocks noGrp="1"/>
          </p:cNvSpPr>
          <p:nvPr>
            <p:ph type="sldNum" sz="quarter" idx="12"/>
          </p:nvPr>
        </p:nvSpPr>
        <p:spPr>
          <a:xfrm>
            <a:off x="8610600" y="6356350"/>
            <a:ext cx="2743200" cy="365125"/>
          </a:xfrm>
          <a:prstGeom prst="rect">
            <a:avLst/>
          </a:prstGeom>
        </p:spPr>
        <p:txBody>
          <a:bodyPr/>
          <a:lstStyle/>
          <a:p>
            <a:fld id="{E2A3417C-80DC-4609-89C2-5A942CEFCA82}" type="slidenum">
              <a:rPr lang="en-US" smtClean="0"/>
              <a:t>‹#›</a:t>
            </a:fld>
            <a:endParaRPr lang="en-US"/>
          </a:p>
        </p:txBody>
      </p:sp>
    </p:spTree>
    <p:extLst>
      <p:ext uri="{BB962C8B-B14F-4D97-AF65-F5344CB8AC3E}">
        <p14:creationId xmlns:p14="http://schemas.microsoft.com/office/powerpoint/2010/main" val="83285710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F47E42-6278-0B06-2A3F-0D201939EC7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5C2E14C-A948-54F6-0B66-6C4BBE04763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8D34DBD-8B81-500E-2358-373642FA96D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73BE82E-AC44-F9CB-19DC-EFBB071AA145}"/>
              </a:ext>
            </a:extLst>
          </p:cNvPr>
          <p:cNvSpPr>
            <a:spLocks noGrp="1"/>
          </p:cNvSpPr>
          <p:nvPr>
            <p:ph type="dt" sz="half" idx="10"/>
          </p:nvPr>
        </p:nvSpPr>
        <p:spPr>
          <a:xfrm>
            <a:off x="838200" y="6356350"/>
            <a:ext cx="2743200" cy="365125"/>
          </a:xfrm>
          <a:prstGeom prst="rect">
            <a:avLst/>
          </a:prstGeom>
        </p:spPr>
        <p:txBody>
          <a:bodyPr/>
          <a:lstStyle/>
          <a:p>
            <a:fld id="{05287B2D-627A-4928-BE52-05A0F3D91FD3}" type="datetimeFigureOut">
              <a:rPr lang="en-US" smtClean="0"/>
              <a:t>4/7/2026</a:t>
            </a:fld>
            <a:endParaRPr lang="en-US"/>
          </a:p>
        </p:txBody>
      </p:sp>
      <p:sp>
        <p:nvSpPr>
          <p:cNvPr id="6" name="Footer Placeholder 5">
            <a:extLst>
              <a:ext uri="{FF2B5EF4-FFF2-40B4-BE49-F238E27FC236}">
                <a16:creationId xmlns:a16="http://schemas.microsoft.com/office/drawing/2014/main" id="{478409FC-BD00-A282-CA83-759065DB568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F3C0000-E10B-7BDE-8992-761419382D3D}"/>
              </a:ext>
            </a:extLst>
          </p:cNvPr>
          <p:cNvSpPr>
            <a:spLocks noGrp="1"/>
          </p:cNvSpPr>
          <p:nvPr>
            <p:ph type="sldNum" sz="quarter" idx="12"/>
          </p:nvPr>
        </p:nvSpPr>
        <p:spPr>
          <a:xfrm>
            <a:off x="8610600" y="6356350"/>
            <a:ext cx="2743200" cy="365125"/>
          </a:xfrm>
          <a:prstGeom prst="rect">
            <a:avLst/>
          </a:prstGeom>
        </p:spPr>
        <p:txBody>
          <a:bodyPr/>
          <a:lstStyle/>
          <a:p>
            <a:fld id="{E2A3417C-80DC-4609-89C2-5A942CEFCA82}" type="slidenum">
              <a:rPr lang="en-US" smtClean="0"/>
              <a:t>‹#›</a:t>
            </a:fld>
            <a:endParaRPr lang="en-US"/>
          </a:p>
        </p:txBody>
      </p:sp>
    </p:spTree>
    <p:extLst>
      <p:ext uri="{BB962C8B-B14F-4D97-AF65-F5344CB8AC3E}">
        <p14:creationId xmlns:p14="http://schemas.microsoft.com/office/powerpoint/2010/main" val="395311704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18F94F-225A-E911-C707-4D0F787AB5C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4B45864-C6F1-CB18-E87E-D109B3ECC32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E84C07-FCA8-32D3-B0BE-DE51276700CE}"/>
              </a:ext>
            </a:extLst>
          </p:cNvPr>
          <p:cNvSpPr>
            <a:spLocks noGrp="1"/>
          </p:cNvSpPr>
          <p:nvPr>
            <p:ph type="dt" sz="half" idx="10"/>
          </p:nvPr>
        </p:nvSpPr>
        <p:spPr>
          <a:xfrm>
            <a:off x="838200" y="6356350"/>
            <a:ext cx="2743200" cy="365125"/>
          </a:xfrm>
          <a:prstGeom prst="rect">
            <a:avLst/>
          </a:prstGeom>
        </p:spPr>
        <p:txBody>
          <a:bodyPr/>
          <a:lstStyle/>
          <a:p>
            <a:fld id="{05287B2D-627A-4928-BE52-05A0F3D91FD3}" type="datetimeFigureOut">
              <a:rPr lang="en-US" smtClean="0"/>
              <a:t>4/7/2026</a:t>
            </a:fld>
            <a:endParaRPr lang="en-US"/>
          </a:p>
        </p:txBody>
      </p:sp>
      <p:sp>
        <p:nvSpPr>
          <p:cNvPr id="5" name="Footer Placeholder 4">
            <a:extLst>
              <a:ext uri="{FF2B5EF4-FFF2-40B4-BE49-F238E27FC236}">
                <a16:creationId xmlns:a16="http://schemas.microsoft.com/office/drawing/2014/main" id="{DCF08217-3CA2-CDCB-A222-4308E5BE34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04662D1-2773-B02D-F25D-01FC881CDF4E}"/>
              </a:ext>
            </a:extLst>
          </p:cNvPr>
          <p:cNvSpPr>
            <a:spLocks noGrp="1"/>
          </p:cNvSpPr>
          <p:nvPr>
            <p:ph type="sldNum" sz="quarter" idx="12"/>
          </p:nvPr>
        </p:nvSpPr>
        <p:spPr>
          <a:xfrm>
            <a:off x="8610600" y="6356350"/>
            <a:ext cx="2743200" cy="365125"/>
          </a:xfrm>
          <a:prstGeom prst="rect">
            <a:avLst/>
          </a:prstGeom>
        </p:spPr>
        <p:txBody>
          <a:bodyPr/>
          <a:lstStyle/>
          <a:p>
            <a:fld id="{E2A3417C-80DC-4609-89C2-5A942CEFCA82}" type="slidenum">
              <a:rPr lang="en-US" smtClean="0"/>
              <a:t>‹#›</a:t>
            </a:fld>
            <a:endParaRPr lang="en-US"/>
          </a:p>
        </p:txBody>
      </p:sp>
    </p:spTree>
    <p:extLst>
      <p:ext uri="{BB962C8B-B14F-4D97-AF65-F5344CB8AC3E}">
        <p14:creationId xmlns:p14="http://schemas.microsoft.com/office/powerpoint/2010/main" val="18016350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image" Target="../media/image15.jpg"/><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theme" Target="../theme/theme10.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 Id="rId14" Type="http://schemas.openxmlformats.org/officeDocument/2006/relationships/image" Target="../media/image16.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ags" Target="../tags/tag1.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image" Target="../media/image7.png"/><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theme" Target="../theme/theme6.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slideLayout" Target="../slideLayouts/slideLayout78.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slideLayout" Target="../slideLayouts/slideLayout77.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image" Target="../media/image9.jpeg"/><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8.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image" Target="../media/image15.jpg"/><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9.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round pink circle with white text and a black background&#10;&#10;Description automatically generated">
            <a:extLst>
              <a:ext uri="{FF2B5EF4-FFF2-40B4-BE49-F238E27FC236}">
                <a16:creationId xmlns:a16="http://schemas.microsoft.com/office/drawing/2014/main" id="{9D2A8CCD-EB77-6582-E038-B8ADF6BE5C35}"/>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31580" y="123137"/>
            <a:ext cx="1569029" cy="1569029"/>
          </a:xfrm>
          <a:prstGeom prst="rect">
            <a:avLst/>
          </a:prstGeom>
        </p:spPr>
      </p:pic>
    </p:spTree>
    <p:extLst>
      <p:ext uri="{BB962C8B-B14F-4D97-AF65-F5344CB8AC3E}">
        <p14:creationId xmlns:p14="http://schemas.microsoft.com/office/powerpoint/2010/main" val="17704304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cover/>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DF9A2BE8-8BEA-4F17-981E-CB12EAAEF43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BEB1175D-5249-36FB-33AC-54A3B856460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A7D27C1-AA5F-242B-8030-CC22911908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1A5F8D-38D8-430F-3687-13EAF5DC914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5287B2D-627A-4928-BE52-05A0F3D91FD3}" type="datetimeFigureOut">
              <a:rPr lang="en-US" smtClean="0"/>
              <a:t>4/7/2026</a:t>
            </a:fld>
            <a:endParaRPr lang="en-US"/>
          </a:p>
        </p:txBody>
      </p:sp>
      <p:sp>
        <p:nvSpPr>
          <p:cNvPr id="5" name="Footer Placeholder 4">
            <a:extLst>
              <a:ext uri="{FF2B5EF4-FFF2-40B4-BE49-F238E27FC236}">
                <a16:creationId xmlns:a16="http://schemas.microsoft.com/office/drawing/2014/main" id="{AA75E574-9C3F-2BAC-D9A4-B8414C7CC4D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60BB2E4F-8F11-FD00-0BA8-C24FAA07E4D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2A3417C-80DC-4609-89C2-5A942CEFCA82}" type="slidenum">
              <a:rPr lang="en-US" smtClean="0"/>
              <a:t>‹#›</a:t>
            </a:fld>
            <a:endParaRPr lang="en-US"/>
          </a:p>
        </p:txBody>
      </p:sp>
      <p:pic>
        <p:nvPicPr>
          <p:cNvPr id="7" name="Picture 6" descr="A green field with trees and a sunset&#10;&#10;Description automatically generated">
            <a:extLst>
              <a:ext uri="{FF2B5EF4-FFF2-40B4-BE49-F238E27FC236}">
                <a16:creationId xmlns:a16="http://schemas.microsoft.com/office/drawing/2014/main" id="{33DC849B-2DA4-E2BA-0BAA-81F1FB85B459}"/>
              </a:ext>
            </a:extLst>
          </p:cNvPr>
          <p:cNvPicPr>
            <a:picLocks noChangeAspect="1"/>
          </p:cNvPicPr>
          <p:nvPr userDrawn="1"/>
        </p:nvPicPr>
        <p:blipFill>
          <a:blip r:embed="rId13"/>
          <a:stretch>
            <a:fillRect/>
          </a:stretch>
        </p:blipFill>
        <p:spPr>
          <a:xfrm>
            <a:off x="0" y="0"/>
            <a:ext cx="12192000" cy="6858000"/>
          </a:xfrm>
          <a:prstGeom prst="rect">
            <a:avLst/>
          </a:prstGeom>
        </p:spPr>
      </p:pic>
      <p:pic>
        <p:nvPicPr>
          <p:cNvPr id="16" name="Picture 15">
            <a:extLst>
              <a:ext uri="{FF2B5EF4-FFF2-40B4-BE49-F238E27FC236}">
                <a16:creationId xmlns:a16="http://schemas.microsoft.com/office/drawing/2014/main" id="{007C947A-2813-9B3B-820F-0A2BC65DD628}"/>
              </a:ext>
            </a:extLst>
          </p:cNvPr>
          <p:cNvPicPr>
            <a:picLocks noChangeAspect="1"/>
          </p:cNvPicPr>
          <p:nvPr userDrawn="1"/>
        </p:nvPicPr>
        <p:blipFill>
          <a:blip r:embed="rId14"/>
          <a:stretch>
            <a:fillRect/>
          </a:stretch>
        </p:blipFill>
        <p:spPr>
          <a:xfrm>
            <a:off x="13592661" y="2586188"/>
            <a:ext cx="1961823" cy="1964594"/>
          </a:xfrm>
          <a:prstGeom prst="rect">
            <a:avLst/>
          </a:prstGeom>
        </p:spPr>
      </p:pic>
    </p:spTree>
    <p:extLst>
      <p:ext uri="{BB962C8B-B14F-4D97-AF65-F5344CB8AC3E}">
        <p14:creationId xmlns:p14="http://schemas.microsoft.com/office/powerpoint/2010/main" val="292408135"/>
      </p:ext>
    </p:extLst>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 id="2147483830" r:id="rId10"/>
    <p:sldLayoutId id="214748383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KSO_TEMPLATE" hidden="1"/>
          <p:cNvSpPr/>
          <p:nvPr userDrawn="1">
            <p:custDataLst>
              <p:tags r:id="rId12"/>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圆角 1"/>
          <p:cNvSpPr/>
          <p:nvPr userDrawn="1"/>
        </p:nvSpPr>
        <p:spPr>
          <a:xfrm>
            <a:off x="353568" y="271018"/>
            <a:ext cx="11484864" cy="6315456"/>
          </a:xfrm>
          <a:prstGeom prst="roundRect">
            <a:avLst>
              <a:gd name="adj" fmla="val 6906"/>
            </a:avLst>
          </a:prstGeom>
          <a:solidFill>
            <a:schemeClr val="bg1"/>
          </a:solidFill>
          <a:ln w="41275">
            <a:solidFill>
              <a:srgbClr val="89FF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userDrawn="1"/>
        </p:nvSpPr>
        <p:spPr>
          <a:xfrm>
            <a:off x="3964305" y="2352675"/>
            <a:ext cx="4730115" cy="1476375"/>
          </a:xfrm>
          <a:prstGeom prst="rect">
            <a:avLst/>
          </a:prstGeom>
          <a:noFill/>
        </p:spPr>
        <p:txBody>
          <a:bodyPr wrap="square" rtlCol="0" anchor="t">
            <a:spAutoFit/>
          </a:bodyPr>
          <a:lstStyle/>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感谢您下载包图网平台上提供的</a:t>
            </a:r>
            <a:r>
              <a:rPr lang="en-US" altLang="zh-CN" dirty="0">
                <a:solidFill>
                  <a:schemeClr val="tx1">
                    <a:lumMod val="75000"/>
                    <a:lumOff val="25000"/>
                    <a:alpha val="0"/>
                  </a:schemeClr>
                </a:solidFill>
                <a:latin typeface="宋体" panose="02010600030101010101" pitchFamily="2" charset="-122"/>
                <a:ea typeface="宋体" panose="02010600030101010101" pitchFamily="2" charset="-122"/>
                <a:sym typeface="+mn-ea"/>
              </a:rPr>
              <a:t>PPT</a:t>
            </a:r>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作品，</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为了您和包图网以及原创作者的利益，请</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勿复制、传播、销售，否则将承担法律责</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任！包图网将对作品进行维权，按照传播</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下载次数进行十倍的索取赔偿！</a:t>
            </a:r>
          </a:p>
        </p:txBody>
      </p:sp>
      <p:pic>
        <p:nvPicPr>
          <p:cNvPr id="5" name="Picture 4" descr="A round pink circle with white text and a black background&#10;&#10;Description automatically generated">
            <a:extLst>
              <a:ext uri="{FF2B5EF4-FFF2-40B4-BE49-F238E27FC236}">
                <a16:creationId xmlns:a16="http://schemas.microsoft.com/office/drawing/2014/main" id="{2FB42845-00DC-FC7E-1056-9C27BEF152D6}"/>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31580" y="123137"/>
            <a:ext cx="1569029" cy="1569029"/>
          </a:xfrm>
          <a:prstGeom prst="rect">
            <a:avLst/>
          </a:prstGeom>
        </p:spPr>
      </p:pic>
    </p:spTree>
    <p:extLst>
      <p:ext uri="{BB962C8B-B14F-4D97-AF65-F5344CB8AC3E}">
        <p14:creationId xmlns:p14="http://schemas.microsoft.com/office/powerpoint/2010/main" val="112673421"/>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Lst>
  <p:transition spd="slow">
    <p:cover/>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D21DB8F3-ECEA-4326-85A2-EF00CC8DD7A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BD18CC4-F31D-46DD-9C7F-8E2BB49C64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9B95725-B2BD-44E3-BB12-F69DB593D05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024438-9F65-4C93-B31D-E8AC5036F4F7}" type="datetimeFigureOut">
              <a:rPr lang="zh-CN" altLang="en-US" smtClean="0"/>
              <a:t>2026/4/7</a:t>
            </a:fld>
            <a:endParaRPr lang="zh-CN" altLang="en-US"/>
          </a:p>
        </p:txBody>
      </p:sp>
      <p:sp>
        <p:nvSpPr>
          <p:cNvPr id="5" name="页脚占位符 4">
            <a:extLst>
              <a:ext uri="{FF2B5EF4-FFF2-40B4-BE49-F238E27FC236}">
                <a16:creationId xmlns:a16="http://schemas.microsoft.com/office/drawing/2014/main" id="{2E26DCCE-EB9B-47C9-B6A6-6763C3748D8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7C9788D3-7090-4F15-9C62-163DCA648FD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7CFF3F-410B-4206-A5D5-9C7ED546236E}" type="slidenum">
              <a:rPr lang="zh-CN" altLang="en-US" smtClean="0"/>
              <a:t>‹#›</a:t>
            </a:fld>
            <a:endParaRPr lang="zh-CN" altLang="en-US"/>
          </a:p>
        </p:txBody>
      </p:sp>
    </p:spTree>
    <p:extLst>
      <p:ext uri="{BB962C8B-B14F-4D97-AF65-F5344CB8AC3E}">
        <p14:creationId xmlns:p14="http://schemas.microsoft.com/office/powerpoint/2010/main" val="3301684222"/>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ransition spd="slow">
    <p:cover/>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F96119-BD85-409F-97F7-45248938947D}" type="datetimeFigureOut">
              <a:rPr lang="zh-CN" altLang="en-US" smtClean="0">
                <a:solidFill>
                  <a:prstClr val="black">
                    <a:tint val="75000"/>
                  </a:prstClr>
                </a:solidFill>
              </a:rPr>
              <a:pPr/>
              <a:t>2026/4/7</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77CBFB-BA0A-4FC5-A3A1-E665D705172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75187765"/>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ransition spd="slow">
    <p:cover/>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8AFB27AF-7655-4195-BB7D-A6A3D7896D3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698CDC52-D608-4D0D-9712-46EC45CFA84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02E030C-8036-4C26-96D8-E8D2C56D3C4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6C139CA-46CD-4ED7-BF46-1BEA3BCE18D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571D0F3E-6540-4FA9-8DAB-9E44981231A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85344CBB-E823-404E-881A-A71A28D3B1C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D81580C-AAF4-4D9D-9549-85DF98CE51D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971994398"/>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ransition spd="slow">
    <p:cover/>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 name="图片 6" descr="图片1"/>
          <p:cNvPicPr>
            <a:picLocks noChangeAspect="1"/>
          </p:cNvPicPr>
          <p:nvPr userDrawn="1"/>
        </p:nvPicPr>
        <p:blipFill>
          <a:blip r:embed="rId13"/>
          <a:stretch>
            <a:fillRect/>
          </a:stretch>
        </p:blipFill>
        <p:spPr>
          <a:xfrm>
            <a:off x="-15875" y="-31750"/>
            <a:ext cx="12222480" cy="6920865"/>
          </a:xfrm>
          <a:prstGeom prst="rect">
            <a:avLst/>
          </a:prstGeom>
        </p:spPr>
      </p:pic>
      <p:sp>
        <p:nvSpPr>
          <p:cNvPr id="8" name="圆角矩形 7"/>
          <p:cNvSpPr/>
          <p:nvPr userDrawn="1"/>
        </p:nvSpPr>
        <p:spPr>
          <a:xfrm>
            <a:off x="205740" y="298450"/>
            <a:ext cx="11781155" cy="643128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userDrawn="1"/>
        </p:nvSpPr>
        <p:spPr>
          <a:xfrm>
            <a:off x="3878580" y="2419350"/>
            <a:ext cx="4730115" cy="1476375"/>
          </a:xfrm>
          <a:prstGeom prst="rect">
            <a:avLst/>
          </a:prstGeom>
          <a:noFill/>
        </p:spPr>
        <p:txBody>
          <a:bodyPr wrap="square" rtlCol="0" anchor="t">
            <a:spAutoFit/>
          </a:bodyPr>
          <a:lstStyle/>
          <a:p>
            <a:r>
              <a:rPr lang="zh-CN" altLang="en-US" dirty="0">
                <a:solidFill>
                  <a:schemeClr val="tx1">
                    <a:lumMod val="75000"/>
                    <a:lumOff val="25000"/>
                    <a:alpha val="0"/>
                  </a:schemeClr>
                </a:solidFill>
                <a:latin typeface="微软雅黑" panose="020B0503020204020204" charset="-122"/>
                <a:ea typeface="微软雅黑" panose="020B0503020204020204" charset="-122"/>
                <a:sym typeface="+mn-ea"/>
              </a:rPr>
              <a:t>感谢您下载包图网平台上提供的</a:t>
            </a:r>
            <a:r>
              <a:rPr lang="en-US" altLang="zh-CN" dirty="0">
                <a:solidFill>
                  <a:schemeClr val="tx1">
                    <a:lumMod val="75000"/>
                    <a:lumOff val="25000"/>
                    <a:alpha val="0"/>
                  </a:schemeClr>
                </a:solidFill>
                <a:latin typeface="微软雅黑" panose="020B0503020204020204" charset="-122"/>
                <a:ea typeface="微软雅黑" panose="020B0503020204020204" charset="-122"/>
                <a:sym typeface="+mn-ea"/>
              </a:rPr>
              <a:t>PPT</a:t>
            </a:r>
            <a:r>
              <a:rPr lang="zh-CN" altLang="en-US" dirty="0">
                <a:solidFill>
                  <a:schemeClr val="tx1">
                    <a:lumMod val="75000"/>
                    <a:lumOff val="25000"/>
                    <a:alpha val="0"/>
                  </a:schemeClr>
                </a:solidFill>
                <a:latin typeface="微软雅黑" panose="020B0503020204020204" charset="-122"/>
                <a:ea typeface="微软雅黑" panose="020B0503020204020204" charset="-122"/>
                <a:sym typeface="+mn-ea"/>
              </a:rPr>
              <a:t>作品，</a:t>
            </a:r>
          </a:p>
          <a:p>
            <a:r>
              <a:rPr lang="zh-CN" altLang="en-US" dirty="0">
                <a:solidFill>
                  <a:schemeClr val="tx1">
                    <a:lumMod val="75000"/>
                    <a:lumOff val="25000"/>
                    <a:alpha val="0"/>
                  </a:schemeClr>
                </a:solidFill>
                <a:latin typeface="微软雅黑" panose="020B0503020204020204" charset="-122"/>
                <a:ea typeface="微软雅黑" panose="020B0503020204020204" charset="-122"/>
                <a:sym typeface="+mn-ea"/>
              </a:rPr>
              <a:t>为了您和包图网以及原创作者的利益，请</a:t>
            </a:r>
          </a:p>
          <a:p>
            <a:r>
              <a:rPr lang="zh-CN" altLang="en-US" dirty="0">
                <a:solidFill>
                  <a:schemeClr val="tx1">
                    <a:lumMod val="75000"/>
                    <a:lumOff val="25000"/>
                    <a:alpha val="0"/>
                  </a:schemeClr>
                </a:solidFill>
                <a:latin typeface="微软雅黑" panose="020B0503020204020204" charset="-122"/>
                <a:ea typeface="微软雅黑" panose="020B0503020204020204" charset="-122"/>
                <a:sym typeface="+mn-ea"/>
              </a:rPr>
              <a:t>勿复制、传播、销售，否则将承担法律责</a:t>
            </a:r>
          </a:p>
          <a:p>
            <a:r>
              <a:rPr lang="zh-CN" altLang="en-US" dirty="0">
                <a:solidFill>
                  <a:schemeClr val="tx1">
                    <a:lumMod val="75000"/>
                    <a:lumOff val="25000"/>
                    <a:alpha val="0"/>
                  </a:schemeClr>
                </a:solidFill>
                <a:latin typeface="微软雅黑" panose="020B0503020204020204" charset="-122"/>
                <a:ea typeface="微软雅黑" panose="020B0503020204020204" charset="-122"/>
                <a:sym typeface="+mn-ea"/>
              </a:rPr>
              <a:t>任！包图网将对作品进行维权，按照传播</a:t>
            </a:r>
          </a:p>
          <a:p>
            <a:r>
              <a:rPr lang="zh-CN" altLang="en-US" dirty="0">
                <a:solidFill>
                  <a:schemeClr val="tx1">
                    <a:lumMod val="75000"/>
                    <a:lumOff val="25000"/>
                    <a:alpha val="0"/>
                  </a:schemeClr>
                </a:solidFill>
                <a:latin typeface="微软雅黑" panose="020B0503020204020204" charset="-122"/>
                <a:ea typeface="微软雅黑" panose="020B0503020204020204" charset="-122"/>
                <a:sym typeface="+mn-ea"/>
              </a:rPr>
              <a:t>下载次数进行十倍的索取赔偿！</a:t>
            </a:r>
          </a:p>
        </p:txBody>
      </p:sp>
    </p:spTree>
    <p:extLst>
      <p:ext uri="{BB962C8B-B14F-4D97-AF65-F5344CB8AC3E}">
        <p14:creationId xmlns:p14="http://schemas.microsoft.com/office/powerpoint/2010/main" val="1209970777"/>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Lst>
  <p:transition spd="slow">
    <p:cover/>
  </p:transition>
  <p:txStyles>
    <p:titleStyle>
      <a:lvl1pPr algn="l" defTabSz="914400" rtl="0" eaLnBrk="1" latinLnBrk="0" hangingPunct="1">
        <a:lnSpc>
          <a:spcPct val="90000"/>
        </a:lnSpc>
        <a:spcBef>
          <a:spcPct val="0"/>
        </a:spcBef>
        <a:buNone/>
        <a:defRPr sz="4000" kern="1200">
          <a:solidFill>
            <a:srgbClr val="202020"/>
          </a:solidFill>
          <a:effectLst>
            <a:outerShdw blurRad="50800" dist="38100" dir="5400000" algn="t" rotWithShape="0">
              <a:prstClr val="black">
                <a:alpha val="20000"/>
              </a:prstClr>
            </a:outerShdw>
          </a:effectLst>
          <a:latin typeface="微软雅黑" panose="020B0503020204020204" charset="-122"/>
          <a:ea typeface="微软雅黑" panose="020B0503020204020204" charset="-122"/>
          <a:cs typeface="+mj-cs"/>
        </a:defRPr>
      </a:lvl1pPr>
    </p:titleStyle>
    <p:bodyStyle>
      <a:lvl1pPr marL="228600" indent="-228600" algn="l" defTabSz="914400" rtl="0" eaLnBrk="1" latinLnBrk="0" hangingPunct="1">
        <a:lnSpc>
          <a:spcPct val="120000"/>
        </a:lnSpc>
        <a:spcBef>
          <a:spcPts val="1000"/>
        </a:spcBef>
        <a:buSzPct val="75000"/>
        <a:buFont typeface="Arial" panose="020B0604020202020204" pitchFamily="34" charset="0"/>
        <a:buChar char="•"/>
        <a:defRPr sz="2800" kern="1200">
          <a:solidFill>
            <a:schemeClr val="tx1">
              <a:lumMod val="85000"/>
              <a:lumOff val="15000"/>
            </a:schemeClr>
          </a:solidFill>
          <a:latin typeface="微软雅黑" panose="020B0503020204020204" charset="-122"/>
          <a:ea typeface="微软雅黑" panose="020B0503020204020204" charset="-122"/>
          <a:cs typeface="+mn-cs"/>
        </a:defRPr>
      </a:lvl1pPr>
      <a:lvl2pPr marL="575945" indent="-228600" algn="l" defTabSz="914400" rtl="0" eaLnBrk="1" fontAlgn="auto" latinLnBrk="0" hangingPunct="1">
        <a:lnSpc>
          <a:spcPct val="120000"/>
        </a:lnSpc>
        <a:spcBef>
          <a:spcPts val="500"/>
        </a:spcBef>
        <a:buSzPct val="75000"/>
        <a:buFont typeface="Arial" panose="020B0604020202020204" pitchFamily="34" charset="0"/>
        <a:buChar char="•"/>
        <a:defRPr sz="2200" kern="1200">
          <a:solidFill>
            <a:schemeClr val="tx1">
              <a:lumMod val="75000"/>
              <a:lumOff val="25000"/>
            </a:schemeClr>
          </a:solidFill>
          <a:latin typeface="微软雅黑" panose="020B0503020204020204" charset="-122"/>
          <a:ea typeface="微软雅黑" panose="020B0503020204020204" charset="-122"/>
          <a:cs typeface="+mn-cs"/>
        </a:defRPr>
      </a:lvl2pPr>
      <a:lvl3pPr marL="1007745" indent="-228600" algn="l" defTabSz="914400" rtl="0" eaLnBrk="1" fontAlgn="auto" latinLnBrk="0" hangingPunct="1">
        <a:lnSpc>
          <a:spcPct val="120000"/>
        </a:lnSpc>
        <a:spcBef>
          <a:spcPts val="500"/>
        </a:spcBef>
        <a:buSzPct val="75000"/>
        <a:buFont typeface="Arial" panose="020B0604020202020204" pitchFamily="34" charset="0"/>
        <a:buChar char="‒"/>
        <a:defRPr sz="2000" kern="1200">
          <a:solidFill>
            <a:schemeClr val="tx1">
              <a:lumMod val="65000"/>
              <a:lumOff val="35000"/>
            </a:schemeClr>
          </a:solidFill>
          <a:latin typeface="微软雅黑" panose="020B0503020204020204" charset="-122"/>
          <a:ea typeface="微软雅黑" panose="020B0503020204020204" charset="-122"/>
          <a:cs typeface="+mn-cs"/>
        </a:defRPr>
      </a:lvl3pPr>
      <a:lvl4pPr marL="1511935" indent="-228600" algn="l" defTabSz="914400" rtl="0" eaLnBrk="1" fontAlgn="auto" latinLnBrk="0" hangingPunct="1">
        <a:lnSpc>
          <a:spcPct val="10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4pPr>
      <a:lvl5pPr marL="1943735" indent="-228600" algn="l" defTabSz="914400" rtl="0" eaLnBrk="1" fontAlgn="auto" latinLnBrk="0" hangingPunct="1">
        <a:lnSpc>
          <a:spcPct val="9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00995D11-5905-12E9-4F7B-33B378FDE5D1}"/>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CEB480A3-AFD1-A399-9C8C-BA83F40DF79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562CF71-006D-D495-C0CC-21A4D87BDDA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0C46C3-82B3-B196-33BE-9658F19AB4E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362CF81-980A-4977-914E-0FB23C57FDEB}" type="datetimeFigureOut">
              <a:rPr lang="en-US" smtClean="0"/>
              <a:t>4/7/2026</a:t>
            </a:fld>
            <a:endParaRPr lang="en-US"/>
          </a:p>
        </p:txBody>
      </p:sp>
      <p:sp>
        <p:nvSpPr>
          <p:cNvPr id="5" name="Footer Placeholder 4">
            <a:extLst>
              <a:ext uri="{FF2B5EF4-FFF2-40B4-BE49-F238E27FC236}">
                <a16:creationId xmlns:a16="http://schemas.microsoft.com/office/drawing/2014/main" id="{1464E1C4-E208-5DDC-3542-815AA4F94D5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7495EF17-0B57-7457-F450-663AD9BF25F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52762A2-F722-4A42-8C32-E27705D61F3B}" type="slidenum">
              <a:rPr lang="en-US" smtClean="0"/>
              <a:t>‹#›</a:t>
            </a:fld>
            <a:endParaRPr lang="en-US"/>
          </a:p>
        </p:txBody>
      </p:sp>
    </p:spTree>
    <p:extLst>
      <p:ext uri="{BB962C8B-B14F-4D97-AF65-F5344CB8AC3E}">
        <p14:creationId xmlns:p14="http://schemas.microsoft.com/office/powerpoint/2010/main" val="1931956847"/>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 id="2147483793" r:id="rId12"/>
    <p:sldLayoutId id="2147483794"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图片 6"/>
          <p:cNvPicPr>
            <a:picLocks noChangeAspect="1"/>
          </p:cNvPicPr>
          <p:nvPr userDrawn="1"/>
        </p:nvPicPr>
        <p:blipFill rotWithShape="1">
          <a:blip r:embed="rId13">
            <a:extLst>
              <a:ext uri="{28A0092B-C50C-407E-A947-70E740481C1C}">
                <a14:useLocalDpi xmlns:a14="http://schemas.microsoft.com/office/drawing/2010/main" val="0"/>
              </a:ext>
            </a:extLst>
          </a:blip>
          <a:srcRect l="7672" r="7672"/>
          <a:stretch>
            <a:fillRect/>
          </a:stretch>
        </p:blipFill>
        <p:spPr>
          <a:xfrm>
            <a:off x="0" y="0"/>
            <a:ext cx="12192000" cy="6858000"/>
          </a:xfrm>
          <a:prstGeom prst="rect">
            <a:avLst/>
          </a:prstGeom>
        </p:spPr>
      </p:pic>
    </p:spTree>
    <p:extLst>
      <p:ext uri="{BB962C8B-B14F-4D97-AF65-F5344CB8AC3E}">
        <p14:creationId xmlns:p14="http://schemas.microsoft.com/office/powerpoint/2010/main" val="846783314"/>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A green field with trees and a sunset&#10;&#10;Description automatically generated">
            <a:extLst>
              <a:ext uri="{FF2B5EF4-FFF2-40B4-BE49-F238E27FC236}">
                <a16:creationId xmlns:a16="http://schemas.microsoft.com/office/drawing/2014/main" id="{33DC849B-2DA4-E2BA-0BAA-81F1FB85B459}"/>
              </a:ext>
            </a:extLst>
          </p:cNvPr>
          <p:cNvPicPr>
            <a:picLocks noChangeAspect="1"/>
          </p:cNvPicPr>
          <p:nvPr userDrawn="1"/>
        </p:nvPicPr>
        <p:blipFill>
          <a:blip r:embed="rId13"/>
          <a:stretch>
            <a:fillRect/>
          </a:stretch>
        </p:blipFill>
        <p:spPr>
          <a:xfrm>
            <a:off x="0" y="0"/>
            <a:ext cx="12192000" cy="6858000"/>
          </a:xfrm>
          <a:prstGeom prst="rect">
            <a:avLst/>
          </a:prstGeom>
        </p:spPr>
      </p:pic>
    </p:spTree>
    <p:extLst>
      <p:ext uri="{BB962C8B-B14F-4D97-AF65-F5344CB8AC3E}">
        <p14:creationId xmlns:p14="http://schemas.microsoft.com/office/powerpoint/2010/main" val="1710519811"/>
      </p:ext>
    </p:extLst>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18.xml"/><Relationship Id="rId1" Type="http://schemas.openxmlformats.org/officeDocument/2006/relationships/tags" Target="../tags/tag2.xml"/><Relationship Id="rId5" Type="http://schemas.openxmlformats.org/officeDocument/2006/relationships/image" Target="../media/image19.png"/><Relationship Id="rId4" Type="http://schemas.openxmlformats.org/officeDocument/2006/relationships/image" Target="../media/image18.png"/></Relationships>
</file>

<file path=ppt/slides/_rels/slide1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xml"/><Relationship Id="rId1" Type="http://schemas.openxmlformats.org/officeDocument/2006/relationships/slideLayout" Target="../slideLayouts/slideLayout50.xml"/><Relationship Id="rId5" Type="http://schemas.openxmlformats.org/officeDocument/2006/relationships/image" Target="../media/image52.png"/><Relationship Id="rId4" Type="http://schemas.openxmlformats.org/officeDocument/2006/relationships/image" Target="../media/image51.jpe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23.xml"/><Relationship Id="rId6" Type="http://schemas.openxmlformats.org/officeDocument/2006/relationships/image" Target="../media/image54.png"/><Relationship Id="rId5" Type="http://schemas.openxmlformats.org/officeDocument/2006/relationships/image" Target="../media/image33.png"/><Relationship Id="rId4" Type="http://schemas.openxmlformats.org/officeDocument/2006/relationships/image" Target="../media/image53.png"/></Relationships>
</file>

<file path=ppt/slides/_rels/slide1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xml"/><Relationship Id="rId1" Type="http://schemas.openxmlformats.org/officeDocument/2006/relationships/slideLayout" Target="../slideLayouts/slideLayout23.xml"/><Relationship Id="rId5" Type="http://schemas.openxmlformats.org/officeDocument/2006/relationships/image" Target="../media/image56.pn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7.xml"/><Relationship Id="rId1" Type="http://schemas.openxmlformats.org/officeDocument/2006/relationships/slideLayout" Target="../slideLayouts/slideLayout23.xml"/><Relationship Id="rId6" Type="http://schemas.openxmlformats.org/officeDocument/2006/relationships/image" Target="../media/image58.png"/><Relationship Id="rId5" Type="http://schemas.openxmlformats.org/officeDocument/2006/relationships/image" Target="../media/image56.pn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6.png"/><Relationship Id="rId1" Type="http://schemas.openxmlformats.org/officeDocument/2006/relationships/slideLayout" Target="../slideLayouts/slideLayout34.xml"/></Relationships>
</file>

<file path=ppt/slides/_rels/slide1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8.xml"/><Relationship Id="rId1" Type="http://schemas.openxmlformats.org/officeDocument/2006/relationships/slideLayout" Target="../slideLayouts/slideLayout23.xml"/><Relationship Id="rId6" Type="http://schemas.openxmlformats.org/officeDocument/2006/relationships/image" Target="../media/image59.png"/><Relationship Id="rId5" Type="http://schemas.openxmlformats.org/officeDocument/2006/relationships/image" Target="../media/image56.pn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60.png"/><Relationship Id="rId7" Type="http://schemas.openxmlformats.org/officeDocument/2006/relationships/image" Target="../media/image63.gif"/><Relationship Id="rId2" Type="http://schemas.openxmlformats.org/officeDocument/2006/relationships/notesSlide" Target="../notesSlides/notesSlide9.xml"/><Relationship Id="rId1" Type="http://schemas.openxmlformats.org/officeDocument/2006/relationships/slideLayout" Target="../slideLayouts/slideLayout56.xml"/><Relationship Id="rId6" Type="http://schemas.openxmlformats.org/officeDocument/2006/relationships/image" Target="../media/image62.png"/><Relationship Id="rId5" Type="http://schemas.openxmlformats.org/officeDocument/2006/relationships/image" Target="../media/image61.png"/><Relationship Id="rId4" Type="http://schemas.microsoft.com/office/2007/relationships/hdphoto" Target="../media/hdphoto5.wdp"/></Relationships>
</file>

<file path=ppt/slides/_rels/slide1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0.xml"/><Relationship Id="rId1" Type="http://schemas.openxmlformats.org/officeDocument/2006/relationships/slideLayout" Target="../slideLayouts/slideLayout56.xml"/><Relationship Id="rId4" Type="http://schemas.openxmlformats.org/officeDocument/2006/relationships/image" Target="../media/image64.png"/></Relationships>
</file>

<file path=ppt/slides/_rels/slide18.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60.png"/><Relationship Id="rId7" Type="http://schemas.openxmlformats.org/officeDocument/2006/relationships/image" Target="../media/image63.gif"/><Relationship Id="rId2" Type="http://schemas.openxmlformats.org/officeDocument/2006/relationships/notesSlide" Target="../notesSlides/notesSlide11.xml"/><Relationship Id="rId1" Type="http://schemas.openxmlformats.org/officeDocument/2006/relationships/slideLayout" Target="../slideLayouts/slideLayout56.xml"/><Relationship Id="rId6" Type="http://schemas.openxmlformats.org/officeDocument/2006/relationships/image" Target="../media/image62.png"/><Relationship Id="rId5" Type="http://schemas.openxmlformats.org/officeDocument/2006/relationships/image" Target="../media/image61.png"/><Relationship Id="rId4" Type="http://schemas.microsoft.com/office/2007/relationships/hdphoto" Target="../media/hdphoto5.wdp"/></Relationships>
</file>

<file path=ppt/slides/_rels/slide2.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3" Type="http://schemas.openxmlformats.org/officeDocument/2006/relationships/audio" Target="../media/audio1.wav"/><Relationship Id="rId7" Type="http://schemas.microsoft.com/office/2007/relationships/hdphoto" Target="../media/hdphoto2.wdp"/><Relationship Id="rId12" Type="http://schemas.openxmlformats.org/officeDocument/2006/relationships/image" Target="../media/image26.png"/><Relationship Id="rId2" Type="http://schemas.openxmlformats.org/officeDocument/2006/relationships/notesSlide" Target="../notesSlides/notesSlide1.xml"/><Relationship Id="rId16" Type="http://schemas.openxmlformats.org/officeDocument/2006/relationships/audio" Target="../media/audio1.wav"/><Relationship Id="rId1" Type="http://schemas.openxmlformats.org/officeDocument/2006/relationships/slideLayout" Target="../slideLayouts/slideLayout72.xml"/><Relationship Id="rId6" Type="http://schemas.openxmlformats.org/officeDocument/2006/relationships/image" Target="../media/image21.png"/><Relationship Id="rId11" Type="http://schemas.openxmlformats.org/officeDocument/2006/relationships/image" Target="../media/image25.png"/><Relationship Id="rId5" Type="http://schemas.microsoft.com/office/2007/relationships/hdphoto" Target="../media/hdphoto1.wdp"/><Relationship Id="rId15" Type="http://schemas.openxmlformats.org/officeDocument/2006/relationships/image" Target="../media/image1.png"/><Relationship Id="rId10" Type="http://schemas.openxmlformats.org/officeDocument/2006/relationships/image" Target="../media/image24.png"/><Relationship Id="rId4" Type="http://schemas.openxmlformats.org/officeDocument/2006/relationships/image" Target="../media/image20.png"/><Relationship Id="rId9" Type="http://schemas.openxmlformats.org/officeDocument/2006/relationships/image" Target="../media/image23.png"/><Relationship Id="rId14" Type="http://schemas.openxmlformats.org/officeDocument/2006/relationships/image" Target="../media/image28.png"/></Relationships>
</file>

<file path=ppt/slides/_rels/slide3.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pn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8.png"/><Relationship Id="rId2" Type="http://schemas.openxmlformats.org/officeDocument/2006/relationships/notesSlide" Target="../notesSlides/notesSlide2.xml"/><Relationship Id="rId1" Type="http://schemas.openxmlformats.org/officeDocument/2006/relationships/slideLayout" Target="../slideLayouts/slideLayout22.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 Id="rId14" Type="http://schemas.openxmlformats.org/officeDocument/2006/relationships/image" Target="../media/image40.png"/></Relationships>
</file>

<file path=ppt/slides/_rels/slide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Layout" Target="../slideLayouts/slideLayout7.xml"/><Relationship Id="rId1" Type="http://schemas.openxmlformats.org/officeDocument/2006/relationships/tags" Target="../tags/tag3.xml"/><Relationship Id="rId4" Type="http://schemas.microsoft.com/office/2007/relationships/hdphoto" Target="../media/hdphoto3.wdp"/></Relationships>
</file>

<file path=ppt/slides/_rels/slide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Layout" Target="../slideLayouts/slideLayout80.xml"/><Relationship Id="rId1" Type="http://schemas.openxmlformats.org/officeDocument/2006/relationships/tags" Target="../tags/tag4.xml"/></Relationships>
</file>

<file path=ppt/slides/_rels/slide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Layout" Target="../slideLayouts/slideLayout80.xml"/><Relationship Id="rId1" Type="http://schemas.openxmlformats.org/officeDocument/2006/relationships/tags" Target="../tags/tag5.xml"/></Relationships>
</file>

<file path=ppt/slides/_rels/slide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slideLayout" Target="../slideLayouts/slideLayout80.xml"/><Relationship Id="rId1" Type="http://schemas.openxmlformats.org/officeDocument/2006/relationships/tags" Target="../tags/tag6.xml"/><Relationship Id="rId4" Type="http://schemas.openxmlformats.org/officeDocument/2006/relationships/image" Target="../media/image45.png"/></Relationships>
</file>

<file path=ppt/slides/_rels/slide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6.png"/><Relationship Id="rId1" Type="http://schemas.openxmlformats.org/officeDocument/2006/relationships/slideLayout" Target="../slideLayouts/slideLayout34.xml"/><Relationship Id="rId5" Type="http://schemas.openxmlformats.org/officeDocument/2006/relationships/image" Target="../media/image48.png"/><Relationship Id="rId4" Type="http://schemas.openxmlformats.org/officeDocument/2006/relationships/image" Target="../media/image47.jpg"/></Relationships>
</file>

<file path=ppt/slides/_rels/slide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xml"/><Relationship Id="rId1" Type="http://schemas.openxmlformats.org/officeDocument/2006/relationships/slideLayout" Target="../slideLayouts/slideLayout50.xml"/><Relationship Id="rId5" Type="http://schemas.openxmlformats.org/officeDocument/2006/relationships/image" Target="../media/image51.jpeg"/><Relationship Id="rId4" Type="http://schemas.openxmlformats.org/officeDocument/2006/relationships/image" Target="../media/image5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A_图片 4"/>
          <p:cNvPicPr>
            <a:picLocks noChangeAspect="1"/>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2469196" y="406400"/>
            <a:ext cx="7550213" cy="5296649"/>
          </a:xfrm>
          <a:prstGeom prst="rect">
            <a:avLst/>
          </a:prstGeom>
        </p:spPr>
      </p:pic>
      <p:pic>
        <p:nvPicPr>
          <p:cNvPr id="3" name="Picture 2">
            <a:extLst>
              <a:ext uri="{FF2B5EF4-FFF2-40B4-BE49-F238E27FC236}">
                <a16:creationId xmlns:a16="http://schemas.microsoft.com/office/drawing/2014/main" id="{BF988D7F-8DD5-4942-9B78-D11472B001BC}"/>
              </a:ext>
            </a:extLst>
          </p:cNvPr>
          <p:cNvPicPr>
            <a:picLocks noChangeAspect="1"/>
          </p:cNvPicPr>
          <p:nvPr/>
        </p:nvPicPr>
        <p:blipFill>
          <a:blip r:embed="rId5"/>
          <a:stretch>
            <a:fillRect/>
          </a:stretch>
        </p:blipFill>
        <p:spPr>
          <a:xfrm>
            <a:off x="2802811" y="2437320"/>
            <a:ext cx="6882981" cy="1475360"/>
          </a:xfrm>
          <a:prstGeom prst="rect">
            <a:avLst/>
          </a:prstGeom>
        </p:spPr>
      </p:pic>
    </p:spTree>
    <p:extLst>
      <p:ext uri="{BB962C8B-B14F-4D97-AF65-F5344CB8AC3E}">
        <p14:creationId xmlns:p14="http://schemas.microsoft.com/office/powerpoint/2010/main" val="80841445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DDEFE9"/>
        </a:solidFill>
        <a:effectLst/>
      </p:bgPr>
    </p:bg>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E04D6B50-74CD-4C1A-A820-6137F26F80E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022" b="58541"/>
          <a:stretch/>
        </p:blipFill>
        <p:spPr>
          <a:xfrm>
            <a:off x="0" y="-1752541"/>
            <a:ext cx="12190132" cy="2264898"/>
          </a:xfrm>
          <a:prstGeom prst="rect">
            <a:avLst/>
          </a:prstGeom>
        </p:spPr>
      </p:pic>
      <p:pic>
        <p:nvPicPr>
          <p:cNvPr id="18" name="图片 17">
            <a:extLst>
              <a:ext uri="{FF2B5EF4-FFF2-40B4-BE49-F238E27FC236}">
                <a16:creationId xmlns:a16="http://schemas.microsoft.com/office/drawing/2014/main" id="{A9B6DA59-1723-44B2-9A59-1AE0419459C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022" b="58541"/>
          <a:stretch/>
        </p:blipFill>
        <p:spPr>
          <a:xfrm>
            <a:off x="-20570" y="6145672"/>
            <a:ext cx="12190132" cy="2264898"/>
          </a:xfrm>
          <a:prstGeom prst="rect">
            <a:avLst/>
          </a:prstGeom>
        </p:spPr>
      </p:pic>
      <p:sp>
        <p:nvSpPr>
          <p:cNvPr id="36" name="Freeform 5"/>
          <p:cNvSpPr/>
          <p:nvPr/>
        </p:nvSpPr>
        <p:spPr bwMode="auto">
          <a:xfrm>
            <a:off x="-267634" y="754201"/>
            <a:ext cx="12725400" cy="1557386"/>
          </a:xfrm>
          <a:custGeom>
            <a:avLst/>
            <a:gdLst>
              <a:gd name="T0" fmla="*/ 360 w 2379"/>
              <a:gd name="T1" fmla="*/ 78 h 1260"/>
              <a:gd name="T2" fmla="*/ 141 w 2379"/>
              <a:gd name="T3" fmla="*/ 488 h 1260"/>
              <a:gd name="T4" fmla="*/ 189 w 2379"/>
              <a:gd name="T5" fmla="*/ 818 h 1260"/>
              <a:gd name="T6" fmla="*/ 454 w 2379"/>
              <a:gd name="T7" fmla="*/ 1194 h 1260"/>
              <a:gd name="T8" fmla="*/ 1705 w 2379"/>
              <a:gd name="T9" fmla="*/ 1177 h 1260"/>
              <a:gd name="T10" fmla="*/ 2349 w 2379"/>
              <a:gd name="T11" fmla="*/ 1068 h 1260"/>
              <a:gd name="T12" fmla="*/ 2300 w 2379"/>
              <a:gd name="T13" fmla="*/ 517 h 1260"/>
              <a:gd name="T14" fmla="*/ 1942 w 2379"/>
              <a:gd name="T15" fmla="*/ 60 h 1260"/>
              <a:gd name="T16" fmla="*/ 1215 w 2379"/>
              <a:gd name="T17" fmla="*/ 152 h 1260"/>
              <a:gd name="T18" fmla="*/ 360 w 2379"/>
              <a:gd name="T19" fmla="*/ 78 h 1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79" h="1260">
                <a:moveTo>
                  <a:pt x="360" y="78"/>
                </a:moveTo>
                <a:cubicBezTo>
                  <a:pt x="189" y="79"/>
                  <a:pt x="0" y="144"/>
                  <a:pt x="141" y="488"/>
                </a:cubicBezTo>
                <a:cubicBezTo>
                  <a:pt x="198" y="627"/>
                  <a:pt x="190" y="731"/>
                  <a:pt x="189" y="818"/>
                </a:cubicBezTo>
                <a:cubicBezTo>
                  <a:pt x="186" y="972"/>
                  <a:pt x="95" y="1211"/>
                  <a:pt x="454" y="1194"/>
                </a:cubicBezTo>
                <a:cubicBezTo>
                  <a:pt x="791" y="1178"/>
                  <a:pt x="1367" y="1146"/>
                  <a:pt x="1705" y="1177"/>
                </a:cubicBezTo>
                <a:cubicBezTo>
                  <a:pt x="2167" y="1219"/>
                  <a:pt x="2326" y="1260"/>
                  <a:pt x="2349" y="1068"/>
                </a:cubicBezTo>
                <a:cubicBezTo>
                  <a:pt x="2372" y="876"/>
                  <a:pt x="2199" y="882"/>
                  <a:pt x="2300" y="517"/>
                </a:cubicBezTo>
                <a:cubicBezTo>
                  <a:pt x="2379" y="234"/>
                  <a:pt x="2197" y="0"/>
                  <a:pt x="1942" y="60"/>
                </a:cubicBezTo>
                <a:cubicBezTo>
                  <a:pt x="1637" y="132"/>
                  <a:pt x="1487" y="122"/>
                  <a:pt x="1215" y="152"/>
                </a:cubicBezTo>
                <a:cubicBezTo>
                  <a:pt x="970" y="179"/>
                  <a:pt x="753" y="74"/>
                  <a:pt x="360" y="78"/>
                </a:cubicBezTo>
                <a:close/>
              </a:path>
            </a:pathLst>
          </a:custGeom>
          <a:solidFill>
            <a:srgbClr val="FBF0BA"/>
          </a:solidFill>
          <a:ln>
            <a:noFill/>
          </a:ln>
          <a:effectLst>
            <a:outerShdw blurRad="50800" dist="38100" dir="2700000" algn="tl" rotWithShape="0">
              <a:prstClr val="black">
                <a:alpha val="40000"/>
              </a:prstClr>
            </a:outerShdw>
          </a:effec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方正卡通简体" panose="03000509000000000000" pitchFamily="65" charset="-122"/>
              <a:ea typeface="方正卡通简体" panose="03000509000000000000" pitchFamily="65" charset="-122"/>
              <a:cs typeface="+mn-cs"/>
            </a:endParaRPr>
          </a:p>
        </p:txBody>
      </p:sp>
      <p:sp>
        <p:nvSpPr>
          <p:cNvPr id="35" name="Google Shape;304;p20"/>
          <p:cNvSpPr txBox="1">
            <a:spLocks/>
          </p:cNvSpPr>
          <p:nvPr/>
        </p:nvSpPr>
        <p:spPr>
          <a:xfrm>
            <a:off x="707161" y="1436018"/>
            <a:ext cx="11290292" cy="875569"/>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1pPr>
            <a:lvl2pPr marR="0" lvl="1"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2pPr>
            <a:lvl3pPr marR="0" lvl="2"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3pPr>
            <a:lvl4pPr marR="0" lvl="3"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4pPr>
            <a:lvl5pPr marR="0" lvl="4"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5pPr>
            <a:lvl6pPr marR="0" lvl="5"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6pPr>
            <a:lvl7pPr marR="0" lvl="6"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7pPr>
            <a:lvl8pPr marR="0" lvl="7"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8pPr>
            <a:lvl9pPr marR="0" lvl="8"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9pPr>
          </a:lstStyle>
          <a:p>
            <a:pPr marL="0" marR="0" lvl="0" indent="0" algn="ctr" defTabSz="914400" rtl="0" eaLnBrk="1" fontAlgn="auto" latinLnBrk="0" hangingPunct="1">
              <a:lnSpc>
                <a:spcPct val="100000"/>
              </a:lnSpc>
              <a:spcBef>
                <a:spcPts val="0"/>
              </a:spcBef>
              <a:spcAft>
                <a:spcPts val="0"/>
              </a:spcAft>
              <a:buClr>
                <a:srgbClr val="434343"/>
              </a:buClr>
              <a:buSzPts val="5200"/>
              <a:buFont typeface="Odibee Sans"/>
              <a:buNone/>
              <a:tabLst/>
              <a:defRPr/>
            </a:pPr>
            <a:r>
              <a:rPr kumimoji="0" lang="en-US" sz="36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Odibee Sans"/>
              </a:rPr>
              <a:t>4. </a:t>
            </a:r>
            <a:r>
              <a:rPr kumimoji="0" lang="vi-VN" sz="36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Odibee Sans"/>
              </a:rPr>
              <a:t>Nếu cần trò chuyện với người ở xa, em chọn phương tiện nào? Vì sao?</a:t>
            </a:r>
          </a:p>
        </p:txBody>
      </p:sp>
      <p:pic>
        <p:nvPicPr>
          <p:cNvPr id="24" name="Picture 2" descr="Cartoon gold old buttons for game or web design Vector Image">
            <a:hlinkClick r:id="" action="ppaction://noaction"/>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6557" t="9819" r="60963" b="60437"/>
          <a:stretch/>
        </p:blipFill>
        <p:spPr bwMode="auto">
          <a:xfrm>
            <a:off x="31158" y="5364378"/>
            <a:ext cx="960120" cy="6858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picture containing silhouette, vector graphics&#10;&#10;Description automatically generated">
            <a:extLst>
              <a:ext uri="{FF2B5EF4-FFF2-40B4-BE49-F238E27FC236}">
                <a16:creationId xmlns:a16="http://schemas.microsoft.com/office/drawing/2014/main" id="{A2DD63C3-EFF6-45DE-A106-D8CA61857A2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38943" y="2558396"/>
            <a:ext cx="2593596" cy="3635516"/>
          </a:xfrm>
          <a:prstGeom prst="rect">
            <a:avLst/>
          </a:prstGeom>
        </p:spPr>
      </p:pic>
      <p:sp>
        <p:nvSpPr>
          <p:cNvPr id="10" name="Rounded Rectangle 54">
            <a:extLst>
              <a:ext uri="{FF2B5EF4-FFF2-40B4-BE49-F238E27FC236}">
                <a16:creationId xmlns:a16="http://schemas.microsoft.com/office/drawing/2014/main" id="{1D69BDF8-55A7-4A96-992C-04AABF16B1DE}"/>
              </a:ext>
            </a:extLst>
          </p:cNvPr>
          <p:cNvSpPr/>
          <p:nvPr/>
        </p:nvSpPr>
        <p:spPr>
          <a:xfrm>
            <a:off x="3254828" y="2792742"/>
            <a:ext cx="8881421" cy="3166824"/>
          </a:xfrm>
          <a:prstGeom prst="roundRect">
            <a:avLst/>
          </a:prstGeom>
          <a:solidFill>
            <a:schemeClr val="accent2">
              <a:lumMod val="20000"/>
              <a:lumOff val="80000"/>
            </a:schemeClr>
          </a:solidFill>
          <a:effectLst>
            <a:outerShdw blurRad="50800" dist="38100" dir="2700000" algn="tl" rotWithShape="0">
              <a:prstClr val="black">
                <a:alpha val="40000"/>
              </a:prstClr>
            </a:outerShdw>
          </a:effectLst>
        </p:spPr>
        <p:txBody>
          <a:bodyPr wrap="square">
            <a:spAutoFit/>
          </a:bodyPr>
          <a:lstStyle/>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Em có người thân hoặc bạn bè nào ở xa?</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Em thường liên lạc với người đó bằng cách nào?</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Em thích liên lạc với người đó bằng cách nào nhất? Vì sao?</a:t>
            </a:r>
          </a:p>
        </p:txBody>
      </p:sp>
    </p:spTree>
    <p:extLst>
      <p:ext uri="{BB962C8B-B14F-4D97-AF65-F5344CB8AC3E}">
        <p14:creationId xmlns:p14="http://schemas.microsoft.com/office/powerpoint/2010/main" val="125502576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B4DD8DBD-2D34-4719-AC2B-11C5776D8AA4}"/>
              </a:ext>
            </a:extLst>
          </p:cNvPr>
          <p:cNvPicPr>
            <a:picLocks noChangeAspect="1"/>
          </p:cNvPicPr>
          <p:nvPr/>
        </p:nvPicPr>
        <p:blipFill>
          <a:blip r:embed="rId3"/>
          <a:stretch>
            <a:fillRect/>
          </a:stretch>
        </p:blipFill>
        <p:spPr>
          <a:xfrm>
            <a:off x="-1062918" y="100138"/>
            <a:ext cx="14259780" cy="463336"/>
          </a:xfrm>
          <a:prstGeom prst="rect">
            <a:avLst/>
          </a:prstGeom>
        </p:spPr>
      </p:pic>
      <p:pic>
        <p:nvPicPr>
          <p:cNvPr id="11" name="图片 10">
            <a:extLst>
              <a:ext uri="{FF2B5EF4-FFF2-40B4-BE49-F238E27FC236}">
                <a16:creationId xmlns:a16="http://schemas.microsoft.com/office/drawing/2014/main" id="{66276BA6-7C61-4A2A-9DF5-65B0E5462B98}"/>
              </a:ext>
            </a:extLst>
          </p:cNvPr>
          <p:cNvPicPr>
            <a:picLocks noChangeAspect="1"/>
          </p:cNvPicPr>
          <p:nvPr/>
        </p:nvPicPr>
        <p:blipFill>
          <a:blip r:embed="rId4"/>
          <a:stretch>
            <a:fillRect/>
          </a:stretch>
        </p:blipFill>
        <p:spPr>
          <a:xfrm>
            <a:off x="-779128" y="308881"/>
            <a:ext cx="2965158" cy="1206543"/>
          </a:xfrm>
          <a:prstGeom prst="rect">
            <a:avLst/>
          </a:prstGeom>
        </p:spPr>
      </p:pic>
      <p:grpSp>
        <p:nvGrpSpPr>
          <p:cNvPr id="12" name="组合 11">
            <a:extLst>
              <a:ext uri="{FF2B5EF4-FFF2-40B4-BE49-F238E27FC236}">
                <a16:creationId xmlns:a16="http://schemas.microsoft.com/office/drawing/2014/main" id="{628EC035-7E0B-492C-A08B-1043A1E1E476}"/>
              </a:ext>
            </a:extLst>
          </p:cNvPr>
          <p:cNvGrpSpPr/>
          <p:nvPr/>
        </p:nvGrpSpPr>
        <p:grpSpPr>
          <a:xfrm>
            <a:off x="10704179" y="589417"/>
            <a:ext cx="2718490" cy="1345749"/>
            <a:chOff x="10618590" y="782288"/>
            <a:chExt cx="2718490" cy="1345749"/>
          </a:xfrm>
        </p:grpSpPr>
        <p:pic>
          <p:nvPicPr>
            <p:cNvPr id="13" name="图片 12">
              <a:extLst>
                <a:ext uri="{FF2B5EF4-FFF2-40B4-BE49-F238E27FC236}">
                  <a16:creationId xmlns:a16="http://schemas.microsoft.com/office/drawing/2014/main" id="{77EA9E1A-70D6-4B4B-B77E-DF1BE2EDDC84}"/>
                </a:ext>
              </a:extLst>
            </p:cNvPr>
            <p:cNvPicPr>
              <a:picLocks noChangeAspect="1"/>
            </p:cNvPicPr>
            <p:nvPr/>
          </p:nvPicPr>
          <p:blipFill>
            <a:blip r:embed="rId4"/>
            <a:stretch>
              <a:fillRect/>
            </a:stretch>
          </p:blipFill>
          <p:spPr>
            <a:xfrm flipH="1">
              <a:off x="10984832" y="1170891"/>
              <a:ext cx="2352248" cy="957146"/>
            </a:xfrm>
            <a:prstGeom prst="rect">
              <a:avLst/>
            </a:prstGeom>
          </p:spPr>
        </p:pic>
        <p:pic>
          <p:nvPicPr>
            <p:cNvPr id="14" name="图片 13">
              <a:extLst>
                <a:ext uri="{FF2B5EF4-FFF2-40B4-BE49-F238E27FC236}">
                  <a16:creationId xmlns:a16="http://schemas.microsoft.com/office/drawing/2014/main" id="{E7C0337D-2185-4E87-8428-BACCE7DAAAF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774" t="3910" r="63932" b="70719"/>
            <a:stretch/>
          </p:blipFill>
          <p:spPr>
            <a:xfrm flipH="1">
              <a:off x="10618590" y="782288"/>
              <a:ext cx="1434005" cy="1087525"/>
            </a:xfrm>
            <a:prstGeom prst="rect">
              <a:avLst/>
            </a:prstGeom>
          </p:spPr>
        </p:pic>
      </p:grpSp>
      <p:pic>
        <p:nvPicPr>
          <p:cNvPr id="15" name="图片 14">
            <a:extLst>
              <a:ext uri="{FF2B5EF4-FFF2-40B4-BE49-F238E27FC236}">
                <a16:creationId xmlns:a16="http://schemas.microsoft.com/office/drawing/2014/main" id="{33C2B8C9-44F2-4752-A10C-EFB30256BBB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6854" t="1841" r="4852" b="72788"/>
          <a:stretch/>
        </p:blipFill>
        <p:spPr>
          <a:xfrm flipH="1">
            <a:off x="1010559" y="2018945"/>
            <a:ext cx="1631402" cy="1237228"/>
          </a:xfrm>
          <a:prstGeom prst="rect">
            <a:avLst/>
          </a:prstGeom>
        </p:spPr>
      </p:pic>
      <p:grpSp>
        <p:nvGrpSpPr>
          <p:cNvPr id="24" name="组合 23">
            <a:extLst>
              <a:ext uri="{FF2B5EF4-FFF2-40B4-BE49-F238E27FC236}">
                <a16:creationId xmlns:a16="http://schemas.microsoft.com/office/drawing/2014/main" id="{2E9E8760-A5C1-415C-90C9-3C6E3DC7DE73}"/>
              </a:ext>
            </a:extLst>
          </p:cNvPr>
          <p:cNvGrpSpPr/>
          <p:nvPr/>
        </p:nvGrpSpPr>
        <p:grpSpPr>
          <a:xfrm>
            <a:off x="1826260" y="2575668"/>
            <a:ext cx="8539480" cy="2935441"/>
            <a:chOff x="3067786" y="3122048"/>
            <a:chExt cx="5611013" cy="1792016"/>
          </a:xfrm>
        </p:grpSpPr>
        <p:cxnSp>
          <p:nvCxnSpPr>
            <p:cNvPr id="16" name="直接连接符 15">
              <a:extLst>
                <a:ext uri="{FF2B5EF4-FFF2-40B4-BE49-F238E27FC236}">
                  <a16:creationId xmlns:a16="http://schemas.microsoft.com/office/drawing/2014/main" id="{0307E7E6-9517-4E9C-9E9A-3E027ED15F8C}"/>
                </a:ext>
              </a:extLst>
            </p:cNvPr>
            <p:cNvCxnSpPr>
              <a:cxnSpLocks/>
            </p:cNvCxnSpPr>
            <p:nvPr/>
          </p:nvCxnSpPr>
          <p:spPr>
            <a:xfrm>
              <a:off x="8678798" y="3122112"/>
              <a:ext cx="0" cy="1791952"/>
            </a:xfrm>
            <a:prstGeom prst="line">
              <a:avLst/>
            </a:prstGeom>
            <a:ln w="12700">
              <a:solidFill>
                <a:srgbClr val="854343"/>
              </a:solidFill>
            </a:ln>
          </p:spPr>
          <p:style>
            <a:lnRef idx="1">
              <a:schemeClr val="accent1"/>
            </a:lnRef>
            <a:fillRef idx="0">
              <a:schemeClr val="accent1"/>
            </a:fillRef>
            <a:effectRef idx="0">
              <a:schemeClr val="accent1"/>
            </a:effectRef>
            <a:fontRef idx="minor">
              <a:schemeClr val="tx1"/>
            </a:fontRef>
          </p:style>
        </p:cxnSp>
        <p:cxnSp>
          <p:nvCxnSpPr>
            <p:cNvPr id="17" name="直接连接符 16">
              <a:extLst>
                <a:ext uri="{FF2B5EF4-FFF2-40B4-BE49-F238E27FC236}">
                  <a16:creationId xmlns:a16="http://schemas.microsoft.com/office/drawing/2014/main" id="{3FC5CEF0-5361-4664-B764-467D42D87E8E}"/>
                </a:ext>
              </a:extLst>
            </p:cNvPr>
            <p:cNvCxnSpPr>
              <a:cxnSpLocks/>
            </p:cNvCxnSpPr>
            <p:nvPr/>
          </p:nvCxnSpPr>
          <p:spPr>
            <a:xfrm flipH="1">
              <a:off x="3067786" y="4914064"/>
              <a:ext cx="5611012" cy="0"/>
            </a:xfrm>
            <a:prstGeom prst="line">
              <a:avLst/>
            </a:prstGeom>
            <a:ln w="12700">
              <a:solidFill>
                <a:srgbClr val="854343"/>
              </a:solidFill>
            </a:ln>
          </p:spPr>
          <p:style>
            <a:lnRef idx="1">
              <a:schemeClr val="accent1"/>
            </a:lnRef>
            <a:fillRef idx="0">
              <a:schemeClr val="accent1"/>
            </a:fillRef>
            <a:effectRef idx="0">
              <a:schemeClr val="accent1"/>
            </a:effectRef>
            <a:fontRef idx="minor">
              <a:schemeClr val="tx1"/>
            </a:fontRef>
          </p:style>
        </p:cxnSp>
        <p:cxnSp>
          <p:nvCxnSpPr>
            <p:cNvPr id="18" name="直接连接符 17">
              <a:extLst>
                <a:ext uri="{FF2B5EF4-FFF2-40B4-BE49-F238E27FC236}">
                  <a16:creationId xmlns:a16="http://schemas.microsoft.com/office/drawing/2014/main" id="{72F8292C-EC67-4EE2-9FF0-3231333FD721}"/>
                </a:ext>
              </a:extLst>
            </p:cNvPr>
            <p:cNvCxnSpPr>
              <a:cxnSpLocks/>
              <a:endCxn id="15" idx="1"/>
            </p:cNvCxnSpPr>
            <p:nvPr/>
          </p:nvCxnSpPr>
          <p:spPr>
            <a:xfrm flipH="1">
              <a:off x="3603756" y="3122048"/>
              <a:ext cx="5075043" cy="37784"/>
            </a:xfrm>
            <a:prstGeom prst="line">
              <a:avLst/>
            </a:prstGeom>
            <a:ln w="12700">
              <a:solidFill>
                <a:srgbClr val="854343"/>
              </a:solidFill>
            </a:ln>
          </p:spPr>
          <p:style>
            <a:lnRef idx="1">
              <a:schemeClr val="accent1"/>
            </a:lnRef>
            <a:fillRef idx="0">
              <a:schemeClr val="accent1"/>
            </a:fillRef>
            <a:effectRef idx="0">
              <a:schemeClr val="accent1"/>
            </a:effectRef>
            <a:fontRef idx="minor">
              <a:schemeClr val="tx1"/>
            </a:fontRef>
          </p:style>
        </p:cxnSp>
        <p:cxnSp>
          <p:nvCxnSpPr>
            <p:cNvPr id="19" name="直接连接符 18">
              <a:extLst>
                <a:ext uri="{FF2B5EF4-FFF2-40B4-BE49-F238E27FC236}">
                  <a16:creationId xmlns:a16="http://schemas.microsoft.com/office/drawing/2014/main" id="{B9F0C860-FE55-4BE1-B97B-E46036424BA9}"/>
                </a:ext>
              </a:extLst>
            </p:cNvPr>
            <p:cNvCxnSpPr>
              <a:cxnSpLocks/>
              <a:stCxn id="15" idx="2"/>
            </p:cNvCxnSpPr>
            <p:nvPr/>
          </p:nvCxnSpPr>
          <p:spPr>
            <a:xfrm>
              <a:off x="3067786" y="3537479"/>
              <a:ext cx="0" cy="1376520"/>
            </a:xfrm>
            <a:prstGeom prst="line">
              <a:avLst/>
            </a:prstGeom>
            <a:ln w="12700">
              <a:solidFill>
                <a:srgbClr val="854343"/>
              </a:solidFill>
            </a:ln>
          </p:spPr>
          <p:style>
            <a:lnRef idx="1">
              <a:schemeClr val="accent1"/>
            </a:lnRef>
            <a:fillRef idx="0">
              <a:schemeClr val="accent1"/>
            </a:fillRef>
            <a:effectRef idx="0">
              <a:schemeClr val="accent1"/>
            </a:effectRef>
            <a:fontRef idx="minor">
              <a:schemeClr val="tx1"/>
            </a:fontRef>
          </p:style>
        </p:cxnSp>
      </p:grpSp>
      <p:sp>
        <p:nvSpPr>
          <p:cNvPr id="20" name="Rounded Rectangle 19"/>
          <p:cNvSpPr/>
          <p:nvPr/>
        </p:nvSpPr>
        <p:spPr>
          <a:xfrm>
            <a:off x="3801428" y="870625"/>
            <a:ext cx="4531087" cy="919401"/>
          </a:xfrm>
          <a:prstGeom prst="roundRect">
            <a:avLst/>
          </a:prstGeom>
          <a:solidFill>
            <a:schemeClr val="accent4">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0" cap="none" spc="0" normalizeH="0" baseline="0" noProof="0" dirty="0" err="1">
                <a:ln>
                  <a:noFill/>
                </a:ln>
                <a:solidFill>
                  <a:srgbClr val="FF0000"/>
                </a:solidFill>
                <a:effectLst/>
                <a:uLnTx/>
                <a:uFillTx/>
                <a:latin typeface="Calibri" panose="020F0502020204030204" pitchFamily="34" charset="0"/>
                <a:ea typeface="inpin heiti" charset="-122"/>
                <a:cs typeface="Calibri" panose="020F0502020204030204" pitchFamily="34" charset="0"/>
                <a:sym typeface="Arial"/>
              </a:rPr>
              <a:t>Nội</a:t>
            </a:r>
            <a:r>
              <a:rPr kumimoji="0" lang="en-US" altLang="zh-CN" sz="48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sym typeface="Arial"/>
              </a:rPr>
              <a:t> dung </a:t>
            </a:r>
            <a:r>
              <a:rPr kumimoji="0" lang="en-US" altLang="zh-CN" sz="4800" b="1" i="0" u="none" strike="noStrike" kern="0" cap="none" spc="0" normalizeH="0" baseline="0" noProof="0" dirty="0" err="1">
                <a:ln>
                  <a:noFill/>
                </a:ln>
                <a:solidFill>
                  <a:srgbClr val="FF0000"/>
                </a:solidFill>
                <a:effectLst/>
                <a:uLnTx/>
                <a:uFillTx/>
                <a:latin typeface="Calibri" panose="020F0502020204030204" pitchFamily="34" charset="0"/>
                <a:ea typeface="inpin heiti" charset="-122"/>
                <a:cs typeface="Calibri" panose="020F0502020204030204" pitchFamily="34" charset="0"/>
                <a:sym typeface="Arial"/>
              </a:rPr>
              <a:t>bài</a:t>
            </a:r>
            <a:r>
              <a:rPr kumimoji="0" lang="en-US" altLang="zh-CN" sz="48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4800" b="1" i="0" u="none" strike="noStrike" kern="0" cap="none" spc="0" normalizeH="0" baseline="0" noProof="0" dirty="0" err="1">
                <a:ln>
                  <a:noFill/>
                </a:ln>
                <a:solidFill>
                  <a:srgbClr val="FF0000"/>
                </a:solidFill>
                <a:effectLst/>
                <a:uLnTx/>
                <a:uFillTx/>
                <a:latin typeface="Calibri" panose="020F0502020204030204" pitchFamily="34" charset="0"/>
                <a:ea typeface="inpin heiti" charset="-122"/>
                <a:cs typeface="Calibri" panose="020F0502020204030204" pitchFamily="34" charset="0"/>
                <a:sym typeface="Arial"/>
              </a:rPr>
              <a:t>học</a:t>
            </a:r>
            <a:endParaRPr kumimoji="0" lang="zh-CN" altLang="en-US" sz="48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sym typeface="Arial"/>
            </a:endParaRPr>
          </a:p>
        </p:txBody>
      </p:sp>
      <p:sp>
        <p:nvSpPr>
          <p:cNvPr id="21" name="Rectangle 20"/>
          <p:cNvSpPr/>
          <p:nvPr/>
        </p:nvSpPr>
        <p:spPr>
          <a:xfrm>
            <a:off x="2074408" y="3073945"/>
            <a:ext cx="7985125" cy="230832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48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Bài đọc nói về các cách trao đổi thông tin của con người từ xưa đến nay.</a:t>
            </a:r>
            <a:endParaRPr kumimoji="0" lang="zh-CN" altLang="en-US" sz="48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endParaRPr>
          </a:p>
        </p:txBody>
      </p:sp>
    </p:spTree>
    <p:extLst>
      <p:ext uri="{BB962C8B-B14F-4D97-AF65-F5344CB8AC3E}">
        <p14:creationId xmlns:p14="http://schemas.microsoft.com/office/powerpoint/2010/main" val="256523809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750"/>
                                        <p:tgtEl>
                                          <p:spTgt spid="9"/>
                                        </p:tgtEl>
                                      </p:cBhvr>
                                    </p:animEffect>
                                    <p:anim calcmode="lin" valueType="num">
                                      <p:cBhvr>
                                        <p:cTn id="8" dur="750" fill="hold"/>
                                        <p:tgtEl>
                                          <p:spTgt spid="9"/>
                                        </p:tgtEl>
                                        <p:attrNameLst>
                                          <p:attrName>ppt_x</p:attrName>
                                        </p:attrNameLst>
                                      </p:cBhvr>
                                      <p:tavLst>
                                        <p:tav tm="0">
                                          <p:val>
                                            <p:strVal val="#ppt_x"/>
                                          </p:val>
                                        </p:tav>
                                        <p:tav tm="100000">
                                          <p:val>
                                            <p:strVal val="#ppt_x"/>
                                          </p:val>
                                        </p:tav>
                                      </p:tavLst>
                                    </p:anim>
                                    <p:anim calcmode="lin" valueType="num">
                                      <p:cBhvr>
                                        <p:cTn id="9" dur="75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2" presetClass="entr" presetSubtype="8"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750" fill="hold"/>
                                        <p:tgtEl>
                                          <p:spTgt spid="11"/>
                                        </p:tgtEl>
                                        <p:attrNameLst>
                                          <p:attrName>ppt_x</p:attrName>
                                        </p:attrNameLst>
                                      </p:cBhvr>
                                      <p:tavLst>
                                        <p:tav tm="0">
                                          <p:val>
                                            <p:strVal val="0-#ppt_w/2"/>
                                          </p:val>
                                        </p:tav>
                                        <p:tav tm="100000">
                                          <p:val>
                                            <p:strVal val="#ppt_x"/>
                                          </p:val>
                                        </p:tav>
                                      </p:tavLst>
                                    </p:anim>
                                    <p:anim calcmode="lin" valueType="num">
                                      <p:cBhvr additive="base">
                                        <p:cTn id="14" dur="750" fill="hold"/>
                                        <p:tgtEl>
                                          <p:spTgt spid="11"/>
                                        </p:tgtEl>
                                        <p:attrNameLst>
                                          <p:attrName>ppt_y</p:attrName>
                                        </p:attrNameLst>
                                      </p:cBhvr>
                                      <p:tavLst>
                                        <p:tav tm="0">
                                          <p:val>
                                            <p:strVal val="#ppt_y"/>
                                          </p:val>
                                        </p:tav>
                                        <p:tav tm="100000">
                                          <p:val>
                                            <p:strVal val="#ppt_y"/>
                                          </p:val>
                                        </p:tav>
                                      </p:tavLst>
                                    </p:anim>
                                  </p:childTnLst>
                                </p:cTn>
                              </p:par>
                              <p:par>
                                <p:cTn id="15" presetID="2" presetClass="entr" presetSubtype="2"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750" fill="hold"/>
                                        <p:tgtEl>
                                          <p:spTgt spid="12"/>
                                        </p:tgtEl>
                                        <p:attrNameLst>
                                          <p:attrName>ppt_x</p:attrName>
                                        </p:attrNameLst>
                                      </p:cBhvr>
                                      <p:tavLst>
                                        <p:tav tm="0">
                                          <p:val>
                                            <p:strVal val="1+#ppt_w/2"/>
                                          </p:val>
                                        </p:tav>
                                        <p:tav tm="100000">
                                          <p:val>
                                            <p:strVal val="#ppt_x"/>
                                          </p:val>
                                        </p:tav>
                                      </p:tavLst>
                                    </p:anim>
                                    <p:anim calcmode="lin" valueType="num">
                                      <p:cBhvr additive="base">
                                        <p:cTn id="18" dur="750" fill="hold"/>
                                        <p:tgtEl>
                                          <p:spTgt spid="12"/>
                                        </p:tgtEl>
                                        <p:attrNameLst>
                                          <p:attrName>ppt_y</p:attrName>
                                        </p:attrNameLst>
                                      </p:cBhvr>
                                      <p:tavLst>
                                        <p:tav tm="0">
                                          <p:val>
                                            <p:strVal val="#ppt_y"/>
                                          </p:val>
                                        </p:tav>
                                        <p:tav tm="100000">
                                          <p:val>
                                            <p:strVal val="#ppt_y"/>
                                          </p:val>
                                        </p:tav>
                                      </p:tavLst>
                                    </p:anim>
                                  </p:childTnLst>
                                </p:cTn>
                              </p:par>
                              <p:par>
                                <p:cTn id="19" presetID="47"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1000"/>
                                        <p:tgtEl>
                                          <p:spTgt spid="20"/>
                                        </p:tgtEl>
                                      </p:cBhvr>
                                    </p:animEffect>
                                    <p:anim calcmode="lin" valueType="num">
                                      <p:cBhvr>
                                        <p:cTn id="22" dur="1000" fill="hold"/>
                                        <p:tgtEl>
                                          <p:spTgt spid="20"/>
                                        </p:tgtEl>
                                        <p:attrNameLst>
                                          <p:attrName>ppt_x</p:attrName>
                                        </p:attrNameLst>
                                      </p:cBhvr>
                                      <p:tavLst>
                                        <p:tav tm="0">
                                          <p:val>
                                            <p:strVal val="#ppt_x"/>
                                          </p:val>
                                        </p:tav>
                                        <p:tav tm="100000">
                                          <p:val>
                                            <p:strVal val="#ppt_x"/>
                                          </p:val>
                                        </p:tav>
                                      </p:tavLst>
                                    </p:anim>
                                    <p:anim calcmode="lin" valueType="num">
                                      <p:cBhvr>
                                        <p:cTn id="23"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8" presetClass="entr" presetSubtype="6" fill="hold"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strips(downRight)">
                                      <p:cBhvr>
                                        <p:cTn id="28" dur="1000"/>
                                        <p:tgtEl>
                                          <p:spTgt spid="24"/>
                                        </p:tgtEl>
                                      </p:cBhvr>
                                    </p:animEffect>
                                  </p:childTnLst>
                                </p:cTn>
                              </p:par>
                              <p:par>
                                <p:cTn id="29" presetID="2" presetClass="entr" presetSubtype="8"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0-#ppt_w/2"/>
                                          </p:val>
                                        </p:tav>
                                        <p:tav tm="100000">
                                          <p:val>
                                            <p:strVal val="#ppt_x"/>
                                          </p:val>
                                        </p:tav>
                                      </p:tavLst>
                                    </p:anim>
                                    <p:anim calcmode="lin" valueType="num">
                                      <p:cBhvr additive="base">
                                        <p:cTn id="32" dur="500" fill="hold"/>
                                        <p:tgtEl>
                                          <p:spTgt spid="15"/>
                                        </p:tgtEl>
                                        <p:attrNameLst>
                                          <p:attrName>ppt_y</p:attrName>
                                        </p:attrNameLst>
                                      </p:cBhvr>
                                      <p:tavLst>
                                        <p:tav tm="0">
                                          <p:val>
                                            <p:strVal val="#ppt_y"/>
                                          </p:val>
                                        </p:tav>
                                        <p:tav tm="100000">
                                          <p:val>
                                            <p:strVal val="#ppt_y"/>
                                          </p:val>
                                        </p:tav>
                                      </p:tavLst>
                                    </p:anim>
                                  </p:childTnLst>
                                </p:cTn>
                              </p:par>
                              <p:par>
                                <p:cTn id="33" presetID="14" presetClass="entr" presetSubtype="10"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randombar(horizontal)">
                                      <p:cBhvr>
                                        <p:cTn id="3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07705F4E-D962-4C73-8F67-03A11465846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7234" y="1903171"/>
            <a:ext cx="4160789" cy="4699137"/>
          </a:xfrm>
          <a:prstGeom prst="rect">
            <a:avLst/>
          </a:prstGeom>
        </p:spPr>
      </p:pic>
      <p:pic>
        <p:nvPicPr>
          <p:cNvPr id="18" name="图片 17">
            <a:extLst>
              <a:ext uri="{FF2B5EF4-FFF2-40B4-BE49-F238E27FC236}">
                <a16:creationId xmlns:a16="http://schemas.microsoft.com/office/drawing/2014/main" id="{439EE934-DCC4-44CD-8800-085503750E52}"/>
              </a:ext>
            </a:extLst>
          </p:cNvPr>
          <p:cNvPicPr>
            <a:picLocks noChangeAspect="1"/>
          </p:cNvPicPr>
          <p:nvPr/>
        </p:nvPicPr>
        <p:blipFill>
          <a:blip r:embed="rId4"/>
          <a:stretch>
            <a:fillRect/>
          </a:stretch>
        </p:blipFill>
        <p:spPr>
          <a:xfrm>
            <a:off x="-1062918" y="100138"/>
            <a:ext cx="14259780" cy="463336"/>
          </a:xfrm>
          <a:prstGeom prst="rect">
            <a:avLst/>
          </a:prstGeom>
        </p:spPr>
      </p:pic>
      <p:grpSp>
        <p:nvGrpSpPr>
          <p:cNvPr id="24" name="组合 23">
            <a:extLst>
              <a:ext uri="{FF2B5EF4-FFF2-40B4-BE49-F238E27FC236}">
                <a16:creationId xmlns:a16="http://schemas.microsoft.com/office/drawing/2014/main" id="{1910B4EE-CBB8-4C0B-9908-A061D7832E87}"/>
              </a:ext>
            </a:extLst>
          </p:cNvPr>
          <p:cNvGrpSpPr/>
          <p:nvPr/>
        </p:nvGrpSpPr>
        <p:grpSpPr>
          <a:xfrm>
            <a:off x="4671348" y="2673350"/>
            <a:ext cx="6956620" cy="3267227"/>
            <a:chOff x="5760354" y="1651172"/>
            <a:chExt cx="5916547" cy="3267227"/>
          </a:xfrm>
        </p:grpSpPr>
        <p:cxnSp>
          <p:nvCxnSpPr>
            <p:cNvPr id="25" name="直接连接符 24">
              <a:extLst>
                <a:ext uri="{FF2B5EF4-FFF2-40B4-BE49-F238E27FC236}">
                  <a16:creationId xmlns:a16="http://schemas.microsoft.com/office/drawing/2014/main" id="{C8ED05B3-C66A-4BDA-A7A2-4B99987DD904}"/>
                </a:ext>
              </a:extLst>
            </p:cNvPr>
            <p:cNvCxnSpPr>
              <a:cxnSpLocks/>
            </p:cNvCxnSpPr>
            <p:nvPr/>
          </p:nvCxnSpPr>
          <p:spPr>
            <a:xfrm flipH="1">
              <a:off x="5760354" y="4918399"/>
              <a:ext cx="5916547" cy="0"/>
            </a:xfrm>
            <a:prstGeom prst="line">
              <a:avLst/>
            </a:prstGeom>
            <a:ln w="12700">
              <a:solidFill>
                <a:srgbClr val="854343"/>
              </a:solidFill>
            </a:ln>
          </p:spPr>
          <p:style>
            <a:lnRef idx="1">
              <a:schemeClr val="accent1"/>
            </a:lnRef>
            <a:fillRef idx="0">
              <a:schemeClr val="accent1"/>
            </a:fillRef>
            <a:effectRef idx="0">
              <a:schemeClr val="accent1"/>
            </a:effectRef>
            <a:fontRef idx="minor">
              <a:schemeClr val="tx1"/>
            </a:fontRef>
          </p:style>
        </p:cxnSp>
        <p:grpSp>
          <p:nvGrpSpPr>
            <p:cNvPr id="26" name="组合 25">
              <a:extLst>
                <a:ext uri="{FF2B5EF4-FFF2-40B4-BE49-F238E27FC236}">
                  <a16:creationId xmlns:a16="http://schemas.microsoft.com/office/drawing/2014/main" id="{F087137D-8AAF-4451-8C2B-99490AA819D6}"/>
                </a:ext>
              </a:extLst>
            </p:cNvPr>
            <p:cNvGrpSpPr/>
            <p:nvPr/>
          </p:nvGrpSpPr>
          <p:grpSpPr>
            <a:xfrm>
              <a:off x="5760354" y="1651172"/>
              <a:ext cx="5916547" cy="3267227"/>
              <a:chOff x="5760354" y="1651172"/>
              <a:chExt cx="5916547" cy="3267227"/>
            </a:xfrm>
          </p:grpSpPr>
          <p:cxnSp>
            <p:nvCxnSpPr>
              <p:cNvPr id="27" name="直接连接符 26">
                <a:extLst>
                  <a:ext uri="{FF2B5EF4-FFF2-40B4-BE49-F238E27FC236}">
                    <a16:creationId xmlns:a16="http://schemas.microsoft.com/office/drawing/2014/main" id="{20148728-FA19-4CC0-9C2F-134FEC78CF89}"/>
                  </a:ext>
                </a:extLst>
              </p:cNvPr>
              <p:cNvCxnSpPr>
                <a:cxnSpLocks/>
              </p:cNvCxnSpPr>
              <p:nvPr/>
            </p:nvCxnSpPr>
            <p:spPr>
              <a:xfrm flipH="1">
                <a:off x="11676901" y="1986455"/>
                <a:ext cx="0" cy="2931944"/>
              </a:xfrm>
              <a:prstGeom prst="line">
                <a:avLst/>
              </a:prstGeom>
              <a:ln w="12700">
                <a:solidFill>
                  <a:srgbClr val="854343"/>
                </a:solidFill>
              </a:ln>
            </p:spPr>
            <p:style>
              <a:lnRef idx="1">
                <a:schemeClr val="accent1"/>
              </a:lnRef>
              <a:fillRef idx="0">
                <a:schemeClr val="accent1"/>
              </a:fillRef>
              <a:effectRef idx="0">
                <a:schemeClr val="accent1"/>
              </a:effectRef>
              <a:fontRef idx="minor">
                <a:schemeClr val="tx1"/>
              </a:fontRef>
            </p:style>
          </p:cxnSp>
          <p:cxnSp>
            <p:nvCxnSpPr>
              <p:cNvPr id="28" name="直接连接符 27">
                <a:extLst>
                  <a:ext uri="{FF2B5EF4-FFF2-40B4-BE49-F238E27FC236}">
                    <a16:creationId xmlns:a16="http://schemas.microsoft.com/office/drawing/2014/main" id="{46946BB8-6F61-4284-8FAE-80994D49C720}"/>
                  </a:ext>
                </a:extLst>
              </p:cNvPr>
              <p:cNvCxnSpPr>
                <a:cxnSpLocks/>
              </p:cNvCxnSpPr>
              <p:nvPr/>
            </p:nvCxnSpPr>
            <p:spPr>
              <a:xfrm flipH="1">
                <a:off x="5760354" y="1651172"/>
                <a:ext cx="3909265" cy="0"/>
              </a:xfrm>
              <a:prstGeom prst="line">
                <a:avLst/>
              </a:prstGeom>
              <a:ln w="12700">
                <a:solidFill>
                  <a:srgbClr val="854343"/>
                </a:solidFill>
              </a:ln>
            </p:spPr>
            <p:style>
              <a:lnRef idx="1">
                <a:schemeClr val="accent1"/>
              </a:lnRef>
              <a:fillRef idx="0">
                <a:schemeClr val="accent1"/>
              </a:fillRef>
              <a:effectRef idx="0">
                <a:schemeClr val="accent1"/>
              </a:effectRef>
              <a:fontRef idx="minor">
                <a:schemeClr val="tx1"/>
              </a:fontRef>
            </p:style>
          </p:cxnSp>
          <p:cxnSp>
            <p:nvCxnSpPr>
              <p:cNvPr id="29" name="直接连接符 28">
                <a:extLst>
                  <a:ext uri="{FF2B5EF4-FFF2-40B4-BE49-F238E27FC236}">
                    <a16:creationId xmlns:a16="http://schemas.microsoft.com/office/drawing/2014/main" id="{200D8C59-76BB-499A-BA19-42E7226244DA}"/>
                  </a:ext>
                </a:extLst>
              </p:cNvPr>
              <p:cNvCxnSpPr>
                <a:cxnSpLocks/>
              </p:cNvCxnSpPr>
              <p:nvPr/>
            </p:nvCxnSpPr>
            <p:spPr>
              <a:xfrm>
                <a:off x="5760354" y="1660821"/>
                <a:ext cx="0" cy="3257578"/>
              </a:xfrm>
              <a:prstGeom prst="line">
                <a:avLst/>
              </a:prstGeom>
              <a:ln w="12700">
                <a:solidFill>
                  <a:srgbClr val="854343"/>
                </a:solidFill>
              </a:ln>
            </p:spPr>
            <p:style>
              <a:lnRef idx="1">
                <a:schemeClr val="accent1"/>
              </a:lnRef>
              <a:fillRef idx="0">
                <a:schemeClr val="accent1"/>
              </a:fillRef>
              <a:effectRef idx="0">
                <a:schemeClr val="accent1"/>
              </a:effectRef>
              <a:fontRef idx="minor">
                <a:schemeClr val="tx1"/>
              </a:fontRef>
            </p:style>
          </p:cxnSp>
        </p:grpSp>
      </p:grpSp>
      <p:pic>
        <p:nvPicPr>
          <p:cNvPr id="30" name="图片 29">
            <a:extLst>
              <a:ext uri="{FF2B5EF4-FFF2-40B4-BE49-F238E27FC236}">
                <a16:creationId xmlns:a16="http://schemas.microsoft.com/office/drawing/2014/main" id="{40F851C8-C7CE-47E7-B204-F3C8ACCF27B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510" t="64450" r="63336" b="-6857"/>
          <a:stretch/>
        </p:blipFill>
        <p:spPr>
          <a:xfrm flipH="1">
            <a:off x="9358374" y="1074584"/>
            <a:ext cx="3428185" cy="2524049"/>
          </a:xfrm>
          <a:prstGeom prst="rect">
            <a:avLst/>
          </a:prstGeom>
        </p:spPr>
      </p:pic>
      <p:sp>
        <p:nvSpPr>
          <p:cNvPr id="13" name="文本框 18">
            <a:extLst>
              <a:ext uri="{FF2B5EF4-FFF2-40B4-BE49-F238E27FC236}">
                <a16:creationId xmlns:a16="http://schemas.microsoft.com/office/drawing/2014/main" id="{94AAAAED-4D83-41E3-BB60-D604328DBD4C}"/>
              </a:ext>
            </a:extLst>
          </p:cNvPr>
          <p:cNvSpPr txBox="1"/>
          <p:nvPr/>
        </p:nvSpPr>
        <p:spPr>
          <a:xfrm>
            <a:off x="3572399" y="773622"/>
            <a:ext cx="5047203" cy="919401"/>
          </a:xfrm>
          <a:prstGeom prst="roundRect">
            <a:avLst/>
          </a:prstGeom>
          <a:solidFill>
            <a:schemeClr val="accent4">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4800" b="1" i="0" u="none" strike="noStrike" kern="1200" cap="none" spc="0" normalizeH="0" baseline="0" noProof="0" dirty="0" err="1">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Arial"/>
              </a:rPr>
              <a:t>Liên</a:t>
            </a:r>
            <a:r>
              <a:rPr kumimoji="0" lang="zh-CN" altLang="en-US" sz="4800" b="1" i="0" u="none" strike="noStrike" kern="1200" cap="none" spc="0" normalizeH="0" baseline="0" noProof="0" dirty="0">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4800" b="1" i="0" u="none" strike="noStrike" kern="1200" cap="none" spc="0" normalizeH="0" baseline="0" noProof="0" dirty="0" err="1">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Arial"/>
              </a:rPr>
              <a:t>hệ</a:t>
            </a:r>
            <a:r>
              <a:rPr kumimoji="0" lang="zh-CN" altLang="en-US" sz="4800" b="1" i="0" u="none" strike="noStrike" kern="1200" cap="none" spc="0" normalizeH="0" baseline="0" noProof="0" dirty="0">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4800" b="1" i="0" u="none" strike="noStrike" kern="1200" cap="none" spc="0" normalizeH="0" baseline="0" noProof="0" dirty="0" err="1">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Arial"/>
              </a:rPr>
              <a:t>bản</a:t>
            </a:r>
            <a:r>
              <a:rPr kumimoji="0" lang="zh-CN" altLang="en-US" sz="4800" b="1" i="0" u="none" strike="noStrike" kern="1200" cap="none" spc="0" normalizeH="0" baseline="0" noProof="0" dirty="0">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4800" b="1" i="0" u="none" strike="noStrike" kern="1200" cap="none" spc="0" normalizeH="0" baseline="0" noProof="0" dirty="0" err="1">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Arial"/>
              </a:rPr>
              <a:t>thân</a:t>
            </a:r>
            <a:endParaRPr kumimoji="0" lang="zh-CN" altLang="en-US" sz="4800" b="1" i="0" u="none" strike="noStrike" kern="1200" cap="none" spc="0" normalizeH="0" baseline="0" noProof="0" dirty="0">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Arial"/>
            </a:endParaRPr>
          </a:p>
        </p:txBody>
      </p:sp>
      <p:sp>
        <p:nvSpPr>
          <p:cNvPr id="14" name="Rectangle 13"/>
          <p:cNvSpPr/>
          <p:nvPr/>
        </p:nvSpPr>
        <p:spPr>
          <a:xfrm>
            <a:off x="4954673" y="3627162"/>
            <a:ext cx="6389970" cy="193899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Học</a:t>
            </a:r>
            <a:r>
              <a:rPr kumimoji="0" lang="en-US" altLang="zh-CN"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4000" b="1"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được</a:t>
            </a:r>
            <a:r>
              <a:rPr kumimoji="0" lang="en-US" altLang="zh-CN"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4000" b="1"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cách</a:t>
            </a:r>
            <a:r>
              <a:rPr kumimoji="0" lang="en-US" altLang="zh-CN"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4000" b="1"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trò</a:t>
            </a:r>
            <a:r>
              <a:rPr kumimoji="0" lang="en-US" altLang="zh-CN"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4000" b="1"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chuyện</a:t>
            </a:r>
            <a:r>
              <a:rPr kumimoji="0" lang="en-US" altLang="zh-CN"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4000" b="1"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liên</a:t>
            </a:r>
            <a:r>
              <a:rPr kumimoji="0" lang="en-US" altLang="zh-CN"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4000" b="1"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lạc</a:t>
            </a:r>
            <a:r>
              <a:rPr kumimoji="0" lang="en-US" altLang="zh-CN"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4000" b="1"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với</a:t>
            </a:r>
            <a:r>
              <a:rPr kumimoji="0" lang="en-US" altLang="zh-CN"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4000" b="1"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người</a:t>
            </a:r>
            <a:r>
              <a:rPr kumimoji="0" lang="en-US" altLang="zh-CN"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4000" b="1"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thân</a:t>
            </a:r>
            <a:r>
              <a:rPr kumimoji="0" lang="en-US" altLang="zh-CN"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4000" b="1"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bạn</a:t>
            </a:r>
            <a:r>
              <a:rPr kumimoji="0" lang="en-US" altLang="zh-CN"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4000" b="1"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bè</a:t>
            </a:r>
            <a:r>
              <a:rPr kumimoji="0" lang="en-US" altLang="zh-CN"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4000" b="1"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thầy</a:t>
            </a:r>
            <a:r>
              <a:rPr kumimoji="0" lang="en-US" altLang="zh-CN"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4000" b="1"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cô</a:t>
            </a:r>
            <a:endParaRPr kumimoji="0" lang="zh-CN" altLang="en-US"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endParaRPr>
          </a:p>
        </p:txBody>
      </p:sp>
    </p:spTree>
    <p:extLst>
      <p:ext uri="{BB962C8B-B14F-4D97-AF65-F5344CB8AC3E}">
        <p14:creationId xmlns:p14="http://schemas.microsoft.com/office/powerpoint/2010/main" val="255914273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2" fill="hold" nodeType="clickEffect">
                                  <p:stCondLst>
                                    <p:cond delay="0"/>
                                  </p:stCondLst>
                                  <p:childTnLst>
                                    <p:set>
                                      <p:cBhvr>
                                        <p:cTn id="13" dur="1" fill="hold">
                                          <p:stCondLst>
                                            <p:cond delay="0"/>
                                          </p:stCondLst>
                                        </p:cTn>
                                        <p:tgtEl>
                                          <p:spTgt spid="30"/>
                                        </p:tgtEl>
                                        <p:attrNameLst>
                                          <p:attrName>style.visibility</p:attrName>
                                        </p:attrNameLst>
                                      </p:cBhvr>
                                      <p:to>
                                        <p:strVal val="visible"/>
                                      </p:to>
                                    </p:set>
                                    <p:anim calcmode="lin" valueType="num">
                                      <p:cBhvr additive="base">
                                        <p:cTn id="14" dur="500" fill="hold"/>
                                        <p:tgtEl>
                                          <p:spTgt spid="30"/>
                                        </p:tgtEl>
                                        <p:attrNameLst>
                                          <p:attrName>ppt_x</p:attrName>
                                        </p:attrNameLst>
                                      </p:cBhvr>
                                      <p:tavLst>
                                        <p:tav tm="0">
                                          <p:val>
                                            <p:strVal val="1+#ppt_w/2"/>
                                          </p:val>
                                        </p:tav>
                                        <p:tav tm="100000">
                                          <p:val>
                                            <p:strVal val="#ppt_x"/>
                                          </p:val>
                                        </p:tav>
                                      </p:tavLst>
                                    </p:anim>
                                    <p:anim calcmode="lin" valueType="num">
                                      <p:cBhvr additive="base">
                                        <p:cTn id="15" dur="500" fill="hold"/>
                                        <p:tgtEl>
                                          <p:spTgt spid="30"/>
                                        </p:tgtEl>
                                        <p:attrNameLst>
                                          <p:attrName>ppt_y</p:attrName>
                                        </p:attrNameLst>
                                      </p:cBhvr>
                                      <p:tavLst>
                                        <p:tav tm="0">
                                          <p:val>
                                            <p:strVal val="#ppt_y"/>
                                          </p:val>
                                        </p:tav>
                                        <p:tav tm="100000">
                                          <p:val>
                                            <p:strVal val="#ppt_y"/>
                                          </p:val>
                                        </p:tav>
                                      </p:tavLst>
                                    </p:anim>
                                  </p:childTnLst>
                                </p:cTn>
                              </p:par>
                            </p:childTnLst>
                          </p:cTn>
                        </p:par>
                        <p:par>
                          <p:cTn id="16" fill="hold">
                            <p:stCondLst>
                              <p:cond delay="500"/>
                            </p:stCondLst>
                            <p:childTnLst>
                              <p:par>
                                <p:cTn id="17" presetID="21" presetClass="entr" presetSubtype="1" fill="hold" nodeType="after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heel(1)">
                                      <p:cBhvr>
                                        <p:cTn id="19" dur="1000"/>
                                        <p:tgtEl>
                                          <p:spTgt spid="24"/>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randombar(horizontal)">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3A3A07DA-427F-4D7A-BA88-23AE9E8338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388798"/>
            <a:ext cx="4572000" cy="6096000"/>
          </a:xfrm>
          <a:prstGeom prst="rect">
            <a:avLst/>
          </a:prstGeom>
        </p:spPr>
      </p:pic>
      <p:pic>
        <p:nvPicPr>
          <p:cNvPr id="21" name="图片 20">
            <a:extLst>
              <a:ext uri="{FF2B5EF4-FFF2-40B4-BE49-F238E27FC236}">
                <a16:creationId xmlns:a16="http://schemas.microsoft.com/office/drawing/2014/main" id="{8ECEFBF6-B31D-4824-B886-F3B31A4C4771}"/>
              </a:ext>
            </a:extLst>
          </p:cNvPr>
          <p:cNvPicPr>
            <a:picLocks noChangeAspect="1"/>
          </p:cNvPicPr>
          <p:nvPr/>
        </p:nvPicPr>
        <p:blipFill>
          <a:blip r:embed="rId4"/>
          <a:stretch>
            <a:fillRect/>
          </a:stretch>
        </p:blipFill>
        <p:spPr>
          <a:xfrm>
            <a:off x="-1062918" y="100138"/>
            <a:ext cx="14259780" cy="463336"/>
          </a:xfrm>
          <a:prstGeom prst="rect">
            <a:avLst/>
          </a:prstGeom>
        </p:spPr>
      </p:pic>
      <p:pic>
        <p:nvPicPr>
          <p:cNvPr id="33" name="图片 32">
            <a:extLst>
              <a:ext uri="{FF2B5EF4-FFF2-40B4-BE49-F238E27FC236}">
                <a16:creationId xmlns:a16="http://schemas.microsoft.com/office/drawing/2014/main" id="{96D0801A-3BA3-4D2F-864A-E1655470AB4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510" t="64450" r="63336" b="-6857"/>
          <a:stretch/>
        </p:blipFill>
        <p:spPr>
          <a:xfrm flipH="1">
            <a:off x="9407308" y="52406"/>
            <a:ext cx="3428185" cy="2524049"/>
          </a:xfrm>
          <a:prstGeom prst="rect">
            <a:avLst/>
          </a:prstGeom>
        </p:spPr>
      </p:pic>
      <p:sp>
        <p:nvSpPr>
          <p:cNvPr id="13" name="文本框 18"/>
          <p:cNvSpPr txBox="1"/>
          <p:nvPr/>
        </p:nvSpPr>
        <p:spPr>
          <a:xfrm>
            <a:off x="7247981" y="1928129"/>
            <a:ext cx="2383926"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a:ln w="28575">
                  <a:solidFill>
                    <a:srgbClr val="FFFFFF"/>
                  </a:solidFill>
                </a:ln>
                <a:solidFill>
                  <a:srgbClr val="6DAA2D"/>
                </a:solidFill>
                <a:effectLst>
                  <a:outerShdw blurRad="50800" dist="38100" dir="2700000" algn="tl" rotWithShape="0">
                    <a:prstClr val="black">
                      <a:alpha val="40000"/>
                    </a:prstClr>
                  </a:outerShdw>
                </a:effectLst>
                <a:uLnTx/>
                <a:uFillTx/>
                <a:latin typeface="Coiny" panose="02000903060500060000" pitchFamily="2" charset="0"/>
                <a:ea typeface="站酷快乐体2016修订版" panose="02010600030101010101" pitchFamily="2" charset="-122"/>
                <a:cs typeface="Calibri" panose="020F0502020204030204" pitchFamily="34" charset="0"/>
                <a:sym typeface="Arial"/>
              </a:rPr>
              <a:t>03</a:t>
            </a:r>
            <a:endParaRPr kumimoji="0" lang="zh-CN" altLang="en-US" sz="2400" b="1" i="0" u="none" strike="noStrike" kern="1200" cap="none" spc="0" normalizeH="0" baseline="0" noProof="0" dirty="0">
              <a:ln w="3175">
                <a:solidFill>
                  <a:srgbClr val="FFFFFF"/>
                </a:solidFill>
              </a:ln>
              <a:solidFill>
                <a:srgbClr val="6DAA2D"/>
              </a:solidFill>
              <a:effectLst>
                <a:outerShdw blurRad="50800" dist="38100" dir="2700000" algn="tl" rotWithShape="0">
                  <a:prstClr val="black">
                    <a:alpha val="40000"/>
                  </a:prstClr>
                </a:outerShdw>
              </a:effectLst>
              <a:uLnTx/>
              <a:uFillTx/>
              <a:latin typeface="Coiny" panose="02000903060500060000" pitchFamily="2" charset="0"/>
              <a:ea typeface="站酷快乐体2016修订版" panose="02010600030101010101" pitchFamily="2" charset="-122"/>
              <a:cs typeface="Calibri" panose="020F0502020204030204" pitchFamily="34" charset="0"/>
              <a:sym typeface="Arial"/>
            </a:endParaRPr>
          </a:p>
        </p:txBody>
      </p:sp>
      <p:pic>
        <p:nvPicPr>
          <p:cNvPr id="14" name="Picture 13"/>
          <p:cNvPicPr>
            <a:picLocks noChangeAspect="1"/>
          </p:cNvPicPr>
          <p:nvPr/>
        </p:nvPicPr>
        <p:blipFill>
          <a:blip r:embed="rId6"/>
          <a:stretch>
            <a:fillRect/>
          </a:stretch>
        </p:blipFill>
        <p:spPr>
          <a:xfrm>
            <a:off x="5085806" y="2576455"/>
            <a:ext cx="6719804" cy="3486042"/>
          </a:xfrm>
          <a:prstGeom prst="rect">
            <a:avLst/>
          </a:prstGeom>
        </p:spPr>
      </p:pic>
    </p:spTree>
    <p:extLst>
      <p:ext uri="{BB962C8B-B14F-4D97-AF65-F5344CB8AC3E}">
        <p14:creationId xmlns:p14="http://schemas.microsoft.com/office/powerpoint/2010/main" val="398621809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1+#ppt_w/2"/>
                                          </p:val>
                                        </p:tav>
                                        <p:tav tm="100000">
                                          <p:val>
                                            <p:strVal val="#ppt_x"/>
                                          </p:val>
                                        </p:tav>
                                      </p:tavLst>
                                    </p:anim>
                                    <p:anim calcmode="lin" valueType="num">
                                      <p:cBhvr additive="base">
                                        <p:cTn id="8" dur="500" fill="hold"/>
                                        <p:tgtEl>
                                          <p:spTgt spid="3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13"/>
                                        </p:tgtEl>
                                        <p:attrNameLst>
                                          <p:attrName>ppt_y</p:attrName>
                                        </p:attrNameLst>
                                      </p:cBhvr>
                                      <p:tavLst>
                                        <p:tav tm="0">
                                          <p:val>
                                            <p:strVal val="#ppt_y"/>
                                          </p:val>
                                        </p:tav>
                                        <p:tav tm="100000">
                                          <p:val>
                                            <p:strVal val="#ppt_y"/>
                                          </p:val>
                                        </p:tav>
                                      </p:tavLst>
                                    </p:anim>
                                    <p:anim calcmode="lin" valueType="num">
                                      <p:cBhvr>
                                        <p:cTn id="14" dur="500" fill="hold"/>
                                        <p:tgtEl>
                                          <p:spTgt spid="13"/>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13"/>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13"/>
                                        </p:tgtEl>
                                      </p:cBhvr>
                                    </p:animEffect>
                                  </p:childTnLst>
                                </p:cTn>
                              </p:par>
                              <p:par>
                                <p:cTn id="17" presetID="53" presetClass="entr" presetSubtype="16"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500" fill="hold"/>
                                        <p:tgtEl>
                                          <p:spTgt spid="14"/>
                                        </p:tgtEl>
                                        <p:attrNameLst>
                                          <p:attrName>ppt_w</p:attrName>
                                        </p:attrNameLst>
                                      </p:cBhvr>
                                      <p:tavLst>
                                        <p:tav tm="0">
                                          <p:val>
                                            <p:fltVal val="0"/>
                                          </p:val>
                                        </p:tav>
                                        <p:tav tm="100000">
                                          <p:val>
                                            <p:strVal val="#ppt_w"/>
                                          </p:val>
                                        </p:tav>
                                      </p:tavLst>
                                    </p:anim>
                                    <p:anim calcmode="lin" valueType="num">
                                      <p:cBhvr>
                                        <p:cTn id="20" dur="500" fill="hold"/>
                                        <p:tgtEl>
                                          <p:spTgt spid="14"/>
                                        </p:tgtEl>
                                        <p:attrNameLst>
                                          <p:attrName>ppt_h</p:attrName>
                                        </p:attrNameLst>
                                      </p:cBhvr>
                                      <p:tavLst>
                                        <p:tav tm="0">
                                          <p:val>
                                            <p:fltVal val="0"/>
                                          </p:val>
                                        </p:tav>
                                        <p:tav tm="100000">
                                          <p:val>
                                            <p:strVal val="#ppt_h"/>
                                          </p:val>
                                        </p:tav>
                                      </p:tavLst>
                                    </p:anim>
                                    <p:animEffect transition="in" filter="fade">
                                      <p:cBhvr>
                                        <p:cTn id="2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p:cNvPicPr>
            <a:picLocks noChangeAspect="1"/>
          </p:cNvPicPr>
          <p:nvPr/>
        </p:nvPicPr>
        <p:blipFill>
          <a:blip r:embed="rId2">
            <a:extLst>
              <a:ext uri="{BEBA8EAE-BF5A-486C-A8C5-ECC9F3942E4B}">
                <a14:imgProps xmlns:a14="http://schemas.microsoft.com/office/drawing/2010/main">
                  <a14:imgLayer r:embed="rId3">
                    <a14:imgEffect>
                      <a14:saturation sat="30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rot="16200000">
            <a:off x="2667004" y="-2672204"/>
            <a:ext cx="6857998" cy="12192001"/>
          </a:xfrm>
          <a:prstGeom prst="rect">
            <a:avLst/>
          </a:prstGeom>
        </p:spPr>
      </p:pic>
      <p:sp>
        <p:nvSpPr>
          <p:cNvPr id="8" name="TextBox 7">
            <a:extLst>
              <a:ext uri="{FF2B5EF4-FFF2-40B4-BE49-F238E27FC236}">
                <a16:creationId xmlns:a16="http://schemas.microsoft.com/office/drawing/2014/main" id="{CF689B45-C997-4DBF-9941-259571B01534}"/>
              </a:ext>
            </a:extLst>
          </p:cNvPr>
          <p:cNvSpPr txBox="1"/>
          <p:nvPr/>
        </p:nvSpPr>
        <p:spPr>
          <a:xfrm>
            <a:off x="966952" y="192619"/>
            <a:ext cx="10258096" cy="658835"/>
          </a:xfrm>
          <a:prstGeom prst="rect">
            <a:avLst/>
          </a:prstGeom>
          <a:noFill/>
        </p:spPr>
        <p:txBody>
          <a:bodyPr wrap="square" rtlCol="0">
            <a:spAutoFit/>
          </a:bodyPr>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kumimoji="0" lang="en-US" sz="2800" b="1"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TỪ CHÚ BỒ CÂU ĐẾN IN-TƠ-NÉT</a:t>
            </a:r>
          </a:p>
        </p:txBody>
      </p:sp>
      <p:sp>
        <p:nvSpPr>
          <p:cNvPr id="9" name="TextBox 8">
            <a:extLst>
              <a:ext uri="{FF2B5EF4-FFF2-40B4-BE49-F238E27FC236}">
                <a16:creationId xmlns:a16="http://schemas.microsoft.com/office/drawing/2014/main" id="{705898F0-247D-4F1C-86CC-73FF77A52648}"/>
              </a:ext>
            </a:extLst>
          </p:cNvPr>
          <p:cNvSpPr txBox="1"/>
          <p:nvPr/>
        </p:nvSpPr>
        <p:spPr>
          <a:xfrm>
            <a:off x="231258" y="734967"/>
            <a:ext cx="11729484" cy="5556714"/>
          </a:xfrm>
          <a:prstGeom prst="rect">
            <a:avLst/>
          </a:prstGeom>
          <a:noFill/>
        </p:spPr>
        <p:txBody>
          <a:bodyPr wrap="square" rtlCol="0">
            <a:spAutoFit/>
          </a:bodyPr>
          <a:lstStyle/>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Ngoài</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trò</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chuyện</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trực</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tiếp</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con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người</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còn</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nghĩ</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ra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rất</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nhiều</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cách</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để</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trao</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đổi</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với</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nhau</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khi</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ở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xa</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a:t>
            </a:r>
          </a:p>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Từ</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xa</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xưa</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người</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ta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đã</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biết</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huấn</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luyện</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bồ</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câu</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để</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đưa</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thư</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Bồ</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câu</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nhớ</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đường</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rất</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tốt</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Nó</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có</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thể</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bay qua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một</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chặng</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đường</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dài</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hàng</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nghìn</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cây</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số</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để</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mang</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thư</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đến</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đúng</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nơi</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nhận</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a:t>
            </a:r>
          </a:p>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Những</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người</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đi</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biển</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còn</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nghĩ</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ra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cách</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bỏ</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thư</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vào</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trong</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những</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chiếc</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chai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thủy</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tinh</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Nhờ</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sóng</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biển</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những</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chiếc</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chai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này</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được</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đẩy</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vào</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đất</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liền</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Có</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những</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bức</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thư</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vài</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chục</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năm</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sau</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mới</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được</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tìm</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thấy</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a:t>
            </a:r>
          </a:p>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Ngày</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nay,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việc</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trao</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đổi</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thông</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tin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dễ</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dàng</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hơn</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rất</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nhiều</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Bạn</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có</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thể</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viết</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thư</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gọi</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điện</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cho</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người</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khác</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Nhờ</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có</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in-</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tơ</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nét</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bạn</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cũng</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có</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thể</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nhìn</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thấy</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người</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nói</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chuyện</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với</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mình</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dù</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hai</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người</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đang</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ở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cách</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nhau</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rất</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xa</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a:t>
            </a:r>
          </a:p>
        </p:txBody>
      </p:sp>
    </p:spTree>
    <p:extLst>
      <p:ext uri="{BB962C8B-B14F-4D97-AF65-F5344CB8AC3E}">
        <p14:creationId xmlns:p14="http://schemas.microsoft.com/office/powerpoint/2010/main" val="80284154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3A3A07DA-427F-4D7A-BA88-23AE9E8338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388798"/>
            <a:ext cx="4572000" cy="6096000"/>
          </a:xfrm>
          <a:prstGeom prst="rect">
            <a:avLst/>
          </a:prstGeom>
        </p:spPr>
      </p:pic>
      <p:pic>
        <p:nvPicPr>
          <p:cNvPr id="21" name="图片 20">
            <a:extLst>
              <a:ext uri="{FF2B5EF4-FFF2-40B4-BE49-F238E27FC236}">
                <a16:creationId xmlns:a16="http://schemas.microsoft.com/office/drawing/2014/main" id="{8ECEFBF6-B31D-4824-B886-F3B31A4C4771}"/>
              </a:ext>
            </a:extLst>
          </p:cNvPr>
          <p:cNvPicPr>
            <a:picLocks noChangeAspect="1"/>
          </p:cNvPicPr>
          <p:nvPr/>
        </p:nvPicPr>
        <p:blipFill>
          <a:blip r:embed="rId4"/>
          <a:stretch>
            <a:fillRect/>
          </a:stretch>
        </p:blipFill>
        <p:spPr>
          <a:xfrm>
            <a:off x="-1062918" y="100138"/>
            <a:ext cx="14259780" cy="463336"/>
          </a:xfrm>
          <a:prstGeom prst="rect">
            <a:avLst/>
          </a:prstGeom>
        </p:spPr>
      </p:pic>
      <p:pic>
        <p:nvPicPr>
          <p:cNvPr id="33" name="图片 32">
            <a:extLst>
              <a:ext uri="{FF2B5EF4-FFF2-40B4-BE49-F238E27FC236}">
                <a16:creationId xmlns:a16="http://schemas.microsoft.com/office/drawing/2014/main" id="{96D0801A-3BA3-4D2F-864A-E1655470AB4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510" t="64450" r="63336" b="-6857"/>
          <a:stretch/>
        </p:blipFill>
        <p:spPr>
          <a:xfrm flipH="1">
            <a:off x="9407308" y="52406"/>
            <a:ext cx="3428185" cy="2524049"/>
          </a:xfrm>
          <a:prstGeom prst="rect">
            <a:avLst/>
          </a:prstGeom>
        </p:spPr>
      </p:pic>
      <p:sp>
        <p:nvSpPr>
          <p:cNvPr id="13" name="文本框 18"/>
          <p:cNvSpPr txBox="1"/>
          <p:nvPr/>
        </p:nvSpPr>
        <p:spPr>
          <a:xfrm>
            <a:off x="7247981" y="1928129"/>
            <a:ext cx="2383926"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a:ln w="28575">
                  <a:solidFill>
                    <a:srgbClr val="FFFFFF"/>
                  </a:solidFill>
                </a:ln>
                <a:solidFill>
                  <a:srgbClr val="6DAA2D"/>
                </a:solidFill>
                <a:effectLst>
                  <a:outerShdw blurRad="50800" dist="38100" dir="2700000" algn="tl" rotWithShape="0">
                    <a:prstClr val="black">
                      <a:alpha val="40000"/>
                    </a:prstClr>
                  </a:outerShdw>
                </a:effectLst>
                <a:uLnTx/>
                <a:uFillTx/>
                <a:latin typeface="Coiny" panose="02000903060500060000" pitchFamily="2" charset="0"/>
                <a:ea typeface="站酷快乐体2016修订版" panose="02010600030101010101" pitchFamily="2" charset="-122"/>
                <a:cs typeface="Calibri" panose="020F0502020204030204" pitchFamily="34" charset="0"/>
                <a:sym typeface="Arial"/>
              </a:rPr>
              <a:t>04</a:t>
            </a:r>
            <a:endParaRPr kumimoji="0" lang="zh-CN" altLang="en-US" sz="2400" b="1" i="0" u="none" strike="noStrike" kern="1200" cap="none" spc="0" normalizeH="0" baseline="0" noProof="0" dirty="0">
              <a:ln w="3175">
                <a:solidFill>
                  <a:srgbClr val="FFFFFF"/>
                </a:solidFill>
              </a:ln>
              <a:solidFill>
                <a:srgbClr val="6DAA2D"/>
              </a:solidFill>
              <a:effectLst>
                <a:outerShdw blurRad="50800" dist="38100" dir="2700000" algn="tl" rotWithShape="0">
                  <a:prstClr val="black">
                    <a:alpha val="40000"/>
                  </a:prstClr>
                </a:outerShdw>
              </a:effectLst>
              <a:uLnTx/>
              <a:uFillTx/>
              <a:latin typeface="Coiny" panose="02000903060500060000" pitchFamily="2" charset="0"/>
              <a:ea typeface="站酷快乐体2016修订版" panose="02010600030101010101" pitchFamily="2" charset="-122"/>
              <a:cs typeface="Calibri" panose="020F0502020204030204" pitchFamily="34" charset="0"/>
              <a:sym typeface="Arial"/>
            </a:endParaRPr>
          </a:p>
        </p:txBody>
      </p:sp>
      <p:pic>
        <p:nvPicPr>
          <p:cNvPr id="3" name="Picture 2">
            <a:extLst>
              <a:ext uri="{FF2B5EF4-FFF2-40B4-BE49-F238E27FC236}">
                <a16:creationId xmlns:a16="http://schemas.microsoft.com/office/drawing/2014/main" id="{434FA9DB-5961-410B-AC47-8145BB496E74}"/>
              </a:ext>
            </a:extLst>
          </p:cNvPr>
          <p:cNvPicPr>
            <a:picLocks noChangeAspect="1"/>
          </p:cNvPicPr>
          <p:nvPr/>
        </p:nvPicPr>
        <p:blipFill>
          <a:blip r:embed="rId6"/>
          <a:stretch>
            <a:fillRect/>
          </a:stretch>
        </p:blipFill>
        <p:spPr>
          <a:xfrm>
            <a:off x="5467529" y="2513005"/>
            <a:ext cx="6724471" cy="2139881"/>
          </a:xfrm>
          <a:prstGeom prst="rect">
            <a:avLst/>
          </a:prstGeom>
        </p:spPr>
      </p:pic>
    </p:spTree>
    <p:extLst>
      <p:ext uri="{BB962C8B-B14F-4D97-AF65-F5344CB8AC3E}">
        <p14:creationId xmlns:p14="http://schemas.microsoft.com/office/powerpoint/2010/main" val="177987632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1+#ppt_w/2"/>
                                          </p:val>
                                        </p:tav>
                                        <p:tav tm="100000">
                                          <p:val>
                                            <p:strVal val="#ppt_x"/>
                                          </p:val>
                                        </p:tav>
                                      </p:tavLst>
                                    </p:anim>
                                    <p:anim calcmode="lin" valueType="num">
                                      <p:cBhvr additive="base">
                                        <p:cTn id="8" dur="500" fill="hold"/>
                                        <p:tgtEl>
                                          <p:spTgt spid="3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13"/>
                                        </p:tgtEl>
                                        <p:attrNameLst>
                                          <p:attrName>ppt_y</p:attrName>
                                        </p:attrNameLst>
                                      </p:cBhvr>
                                      <p:tavLst>
                                        <p:tav tm="0">
                                          <p:val>
                                            <p:strVal val="#ppt_y"/>
                                          </p:val>
                                        </p:tav>
                                        <p:tav tm="100000">
                                          <p:val>
                                            <p:strVal val="#ppt_y"/>
                                          </p:val>
                                        </p:tav>
                                      </p:tavLst>
                                    </p:anim>
                                    <p:anim calcmode="lin" valueType="num">
                                      <p:cBhvr>
                                        <p:cTn id="14" dur="500" fill="hold"/>
                                        <p:tgtEl>
                                          <p:spTgt spid="13"/>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13"/>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 name="Picture 165"/>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167" name="Rounded Rectangular Callout 166"/>
          <p:cNvSpPr/>
          <p:nvPr/>
        </p:nvSpPr>
        <p:spPr>
          <a:xfrm>
            <a:off x="8976576" y="90151"/>
            <a:ext cx="3215424" cy="1692733"/>
          </a:xfrm>
          <a:prstGeom prst="wedgeRoundRectCallout">
            <a:avLst>
              <a:gd name="adj1" fmla="val -32291"/>
              <a:gd name="adj2" fmla="val 70267"/>
              <a:gd name="adj3" fmla="val 16667"/>
            </a:avLst>
          </a:prstGeom>
          <a:solidFill>
            <a:schemeClr val="bg1"/>
          </a:solidFill>
          <a:ln w="762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C00000"/>
                </a:solidFill>
                <a:effectLst/>
                <a:uLnTx/>
                <a:uFillTx/>
                <a:latin typeface="Calibri"/>
                <a:ea typeface="+mn-ea"/>
                <a:cs typeface="+mn-cs"/>
              </a:rPr>
              <a:t>Các</a:t>
            </a:r>
            <a:r>
              <a:rPr kumimoji="0" lang="en-US" sz="2400" b="0" i="0" u="none" strike="noStrike" kern="1200" cap="none" spc="0" normalizeH="0" baseline="0" noProof="0" dirty="0">
                <a:ln>
                  <a:noFill/>
                </a:ln>
                <a:solidFill>
                  <a:srgbClr val="C00000"/>
                </a:solidFill>
                <a:effectLst/>
                <a:uLnTx/>
                <a:uFillTx/>
                <a:latin typeface="Calibri"/>
                <a:ea typeface="+mn-ea"/>
                <a:cs typeface="+mn-cs"/>
              </a:rPr>
              <a:t> </a:t>
            </a:r>
            <a:r>
              <a:rPr kumimoji="0" lang="en-US" sz="2400" b="0" i="0" u="none" strike="noStrike" kern="1200" cap="none" spc="0" normalizeH="0" baseline="0" noProof="0" dirty="0" err="1">
                <a:ln>
                  <a:noFill/>
                </a:ln>
                <a:solidFill>
                  <a:srgbClr val="C00000"/>
                </a:solidFill>
                <a:effectLst/>
                <a:uLnTx/>
                <a:uFillTx/>
                <a:latin typeface="Calibri"/>
                <a:ea typeface="+mn-ea"/>
                <a:cs typeface="+mn-cs"/>
              </a:rPr>
              <a:t>em</a:t>
            </a:r>
            <a:r>
              <a:rPr kumimoji="0" lang="en-US" sz="2400" b="0" i="0" u="none" strike="noStrike" kern="1200" cap="none" spc="0" normalizeH="0" baseline="0" noProof="0" dirty="0">
                <a:ln>
                  <a:noFill/>
                </a:ln>
                <a:solidFill>
                  <a:srgbClr val="C00000"/>
                </a:solidFill>
                <a:effectLst/>
                <a:uLnTx/>
                <a:uFillTx/>
                <a:latin typeface="Calibri"/>
                <a:ea typeface="+mn-ea"/>
                <a:cs typeface="+mn-cs"/>
              </a:rPr>
              <a:t> </a:t>
            </a:r>
            <a:r>
              <a:rPr kumimoji="0" lang="en-US" sz="2400" b="0" i="0" u="none" strike="noStrike" kern="1200" cap="none" spc="0" normalizeH="0" baseline="0" noProof="0" dirty="0" err="1">
                <a:ln>
                  <a:noFill/>
                </a:ln>
                <a:solidFill>
                  <a:srgbClr val="C00000"/>
                </a:solidFill>
                <a:effectLst/>
                <a:uLnTx/>
                <a:uFillTx/>
                <a:latin typeface="Calibri"/>
                <a:ea typeface="+mn-ea"/>
                <a:cs typeface="+mn-cs"/>
              </a:rPr>
              <a:t>suy</a:t>
            </a:r>
            <a:r>
              <a:rPr kumimoji="0" lang="en-US" sz="2400" b="0" i="0" u="none" strike="noStrike" kern="1200" cap="none" spc="0" normalizeH="0" baseline="0" noProof="0" dirty="0">
                <a:ln>
                  <a:noFill/>
                </a:ln>
                <a:solidFill>
                  <a:srgbClr val="C00000"/>
                </a:solidFill>
                <a:effectLst/>
                <a:uLnTx/>
                <a:uFillTx/>
                <a:latin typeface="Calibri"/>
                <a:ea typeface="+mn-ea"/>
                <a:cs typeface="+mn-cs"/>
              </a:rPr>
              <a:t> </a:t>
            </a:r>
            <a:r>
              <a:rPr kumimoji="0" lang="en-US" sz="2400" b="0" i="0" u="none" strike="noStrike" kern="1200" cap="none" spc="0" normalizeH="0" baseline="0" noProof="0" dirty="0" err="1">
                <a:ln>
                  <a:noFill/>
                </a:ln>
                <a:solidFill>
                  <a:srgbClr val="C00000"/>
                </a:solidFill>
                <a:effectLst/>
                <a:uLnTx/>
                <a:uFillTx/>
                <a:latin typeface="Calibri"/>
                <a:ea typeface="+mn-ea"/>
                <a:cs typeface="+mn-cs"/>
              </a:rPr>
              <a:t>nghĩ</a:t>
            </a:r>
            <a:r>
              <a:rPr kumimoji="0" lang="en-US" sz="2400" b="0" i="0" u="none" strike="noStrike" kern="1200" cap="none" spc="0" normalizeH="0" baseline="0" noProof="0" dirty="0">
                <a:ln>
                  <a:noFill/>
                </a:ln>
                <a:solidFill>
                  <a:srgbClr val="C00000"/>
                </a:solidFill>
                <a:effectLst/>
                <a:uLnTx/>
                <a:uFillTx/>
                <a:latin typeface="Calibri"/>
                <a:ea typeface="+mn-ea"/>
                <a:cs typeface="+mn-cs"/>
              </a:rPr>
              <a:t> </a:t>
            </a:r>
            <a:r>
              <a:rPr kumimoji="0" lang="en-US" sz="2400" b="0" i="0" u="none" strike="noStrike" kern="1200" cap="none" spc="0" normalizeH="0" baseline="0" noProof="0" dirty="0" err="1">
                <a:ln>
                  <a:noFill/>
                </a:ln>
                <a:solidFill>
                  <a:srgbClr val="C00000"/>
                </a:solidFill>
                <a:effectLst/>
                <a:uLnTx/>
                <a:uFillTx/>
                <a:latin typeface="Calibri"/>
                <a:ea typeface="+mn-ea"/>
                <a:cs typeface="+mn-cs"/>
              </a:rPr>
              <a:t>và</a:t>
            </a:r>
            <a:r>
              <a:rPr kumimoji="0" lang="en-US" sz="2400" b="0" i="0" u="none" strike="noStrike" kern="1200" cap="none" spc="0" normalizeH="0" baseline="0" noProof="0" dirty="0">
                <a:ln>
                  <a:noFill/>
                </a:ln>
                <a:solidFill>
                  <a:srgbClr val="C00000"/>
                </a:solidFill>
                <a:effectLst/>
                <a:uLnTx/>
                <a:uFillTx/>
                <a:latin typeface="Calibri"/>
                <a:ea typeface="+mn-ea"/>
                <a:cs typeface="+mn-cs"/>
              </a:rPr>
              <a:t> </a:t>
            </a:r>
            <a:r>
              <a:rPr kumimoji="0" lang="en-US" sz="2400" b="0" i="0" u="none" strike="noStrike" kern="1200" cap="none" spc="0" normalizeH="0" baseline="0" noProof="0" dirty="0" err="1">
                <a:ln>
                  <a:noFill/>
                </a:ln>
                <a:solidFill>
                  <a:srgbClr val="C00000"/>
                </a:solidFill>
                <a:effectLst/>
                <a:uLnTx/>
                <a:uFillTx/>
                <a:latin typeface="Calibri"/>
                <a:ea typeface="+mn-ea"/>
                <a:cs typeface="+mn-cs"/>
              </a:rPr>
              <a:t>trả</a:t>
            </a:r>
            <a:r>
              <a:rPr kumimoji="0" lang="en-US" sz="2400" b="0" i="0" u="none" strike="noStrike" kern="1200" cap="none" spc="0" normalizeH="0" baseline="0" noProof="0" dirty="0">
                <a:ln>
                  <a:noFill/>
                </a:ln>
                <a:solidFill>
                  <a:srgbClr val="C00000"/>
                </a:solidFill>
                <a:effectLst/>
                <a:uLnTx/>
                <a:uFillTx/>
                <a:latin typeface="Calibri"/>
                <a:ea typeface="+mn-ea"/>
                <a:cs typeface="+mn-cs"/>
              </a:rPr>
              <a:t> </a:t>
            </a:r>
            <a:r>
              <a:rPr kumimoji="0" lang="en-US" sz="2400" b="0" i="0" u="none" strike="noStrike" kern="1200" cap="none" spc="0" normalizeH="0" baseline="0" noProof="0" dirty="0" err="1">
                <a:ln>
                  <a:noFill/>
                </a:ln>
                <a:solidFill>
                  <a:srgbClr val="C00000"/>
                </a:solidFill>
                <a:effectLst/>
                <a:uLnTx/>
                <a:uFillTx/>
                <a:latin typeface="Calibri"/>
                <a:ea typeface="+mn-ea"/>
                <a:cs typeface="+mn-cs"/>
              </a:rPr>
              <a:t>lời</a:t>
            </a:r>
            <a:r>
              <a:rPr kumimoji="0" lang="en-US" sz="2400" b="0" i="0" u="none" strike="noStrike" kern="1200" cap="none" spc="0" normalizeH="0" baseline="0" noProof="0" dirty="0">
                <a:ln>
                  <a:noFill/>
                </a:ln>
                <a:solidFill>
                  <a:srgbClr val="C00000"/>
                </a:solidFill>
                <a:effectLst/>
                <a:uLnTx/>
                <a:uFillTx/>
                <a:latin typeface="Calibri"/>
                <a:ea typeface="+mn-ea"/>
                <a:cs typeface="+mn-cs"/>
              </a:rPr>
              <a:t> </a:t>
            </a:r>
            <a:r>
              <a:rPr kumimoji="0" lang="en-US" sz="2400" b="0" i="0" u="none" strike="noStrike" kern="1200" cap="none" spc="0" normalizeH="0" baseline="0" noProof="0" dirty="0" err="1">
                <a:ln>
                  <a:noFill/>
                </a:ln>
                <a:solidFill>
                  <a:srgbClr val="C00000"/>
                </a:solidFill>
                <a:effectLst/>
                <a:uLnTx/>
                <a:uFillTx/>
                <a:latin typeface="Calibri"/>
                <a:ea typeface="+mn-ea"/>
                <a:cs typeface="+mn-cs"/>
              </a:rPr>
              <a:t>nhé</a:t>
            </a:r>
            <a:r>
              <a:rPr kumimoji="0" lang="en-US" sz="2400" b="0" i="0" u="none" strike="noStrike" kern="1200" cap="none" spc="0" normalizeH="0" baseline="0" noProof="0" dirty="0">
                <a:ln>
                  <a:noFill/>
                </a:ln>
                <a:solidFill>
                  <a:srgbClr val="C00000"/>
                </a:solidFill>
                <a:effectLst/>
                <a:uLnTx/>
                <a:uFillTx/>
                <a:latin typeface="Calibri"/>
                <a:ea typeface="+mn-ea"/>
                <a:cs typeface="+mn-cs"/>
              </a:rPr>
              <a:t>!</a:t>
            </a:r>
          </a:p>
        </p:txBody>
      </p:sp>
      <p:grpSp>
        <p:nvGrpSpPr>
          <p:cNvPr id="2" name="Group 1"/>
          <p:cNvGrpSpPr/>
          <p:nvPr/>
        </p:nvGrpSpPr>
        <p:grpSpPr>
          <a:xfrm>
            <a:off x="929679" y="-624353"/>
            <a:ext cx="7949254" cy="3653846"/>
            <a:chOff x="929679" y="-624353"/>
            <a:chExt cx="7949254" cy="3653846"/>
          </a:xfrm>
        </p:grpSpPr>
        <p:pic>
          <p:nvPicPr>
            <p:cNvPr id="171" name="Picture 17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150" name="Rectangle 149"/>
            <p:cNvSpPr/>
            <p:nvPr/>
          </p:nvSpPr>
          <p:spPr>
            <a:xfrm>
              <a:off x="1836723" y="663961"/>
              <a:ext cx="6135166"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029" sz="3200" b="1" i="0" u="none" strike="noStrike" kern="1200" cap="none" spc="0" normalizeH="0" baseline="0" noProof="0" dirty="0" err="1">
                  <a:ln>
                    <a:noFill/>
                  </a:ln>
                  <a:solidFill>
                    <a:prstClr val="black"/>
                  </a:solidFill>
                  <a:effectLst/>
                  <a:uLnTx/>
                  <a:uFillTx/>
                  <a:latin typeface="Calibri"/>
                  <a:ea typeface="+mn-ea"/>
                  <a:cs typeface="+mn-cs"/>
                </a:rPr>
                <a:t>Em</a:t>
              </a:r>
              <a:r>
                <a:rPr kumimoji="0" lang="en-029" sz="3200" b="1" i="0" u="none" strike="noStrike" kern="1200" cap="none" spc="0" normalizeH="0" baseline="0" noProof="0" dirty="0">
                  <a:ln>
                    <a:noFill/>
                  </a:ln>
                  <a:solidFill>
                    <a:prstClr val="black"/>
                  </a:solidFill>
                  <a:effectLst/>
                  <a:uLnTx/>
                  <a:uFillTx/>
                  <a:latin typeface="Calibri"/>
                  <a:ea typeface="+mn-ea"/>
                  <a:cs typeface="+mn-cs"/>
                </a:rPr>
                <a:t> </a:t>
              </a:r>
              <a:r>
                <a:rPr kumimoji="0" lang="en-029" sz="3200" b="1" i="0" u="none" strike="noStrike" kern="1200" cap="none" spc="0" normalizeH="0" baseline="0" noProof="0" dirty="0" err="1">
                  <a:ln>
                    <a:noFill/>
                  </a:ln>
                  <a:solidFill>
                    <a:prstClr val="black"/>
                  </a:solidFill>
                  <a:effectLst/>
                  <a:uLnTx/>
                  <a:uFillTx/>
                  <a:latin typeface="Calibri"/>
                  <a:ea typeface="+mn-ea"/>
                  <a:cs typeface="+mn-cs"/>
                </a:rPr>
                <a:t>hiểu</a:t>
              </a:r>
              <a:r>
                <a:rPr kumimoji="0" lang="en-029" sz="3200" b="1" i="0" u="none" strike="noStrike" kern="1200" cap="none" spc="0" normalizeH="0" baseline="0" noProof="0" dirty="0">
                  <a:ln>
                    <a:noFill/>
                  </a:ln>
                  <a:solidFill>
                    <a:prstClr val="black"/>
                  </a:solidFill>
                  <a:effectLst/>
                  <a:uLnTx/>
                  <a:uFillTx/>
                  <a:latin typeface="Calibri"/>
                  <a:ea typeface="+mn-ea"/>
                  <a:cs typeface="+mn-cs"/>
                </a:rPr>
                <a:t> </a:t>
              </a:r>
              <a:r>
                <a:rPr kumimoji="0" lang="en-029" sz="3200" b="1" i="0" u="none" strike="noStrike" kern="1200" cap="none" spc="0" normalizeH="0" baseline="0" noProof="0" dirty="0" err="1">
                  <a:ln>
                    <a:noFill/>
                  </a:ln>
                  <a:solidFill>
                    <a:prstClr val="black"/>
                  </a:solidFill>
                  <a:effectLst/>
                  <a:uLnTx/>
                  <a:uFillTx/>
                  <a:latin typeface="Calibri"/>
                  <a:ea typeface="+mn-ea"/>
                  <a:cs typeface="+mn-cs"/>
                </a:rPr>
                <a:t>thế</a:t>
              </a:r>
              <a:r>
                <a:rPr kumimoji="0" lang="en-029" sz="3200" b="1" i="0" u="none" strike="noStrike" kern="1200" cap="none" spc="0" normalizeH="0" baseline="0" noProof="0" dirty="0">
                  <a:ln>
                    <a:noFill/>
                  </a:ln>
                  <a:solidFill>
                    <a:prstClr val="black"/>
                  </a:solidFill>
                  <a:effectLst/>
                  <a:uLnTx/>
                  <a:uFillTx/>
                  <a:latin typeface="Calibri"/>
                  <a:ea typeface="+mn-ea"/>
                  <a:cs typeface="+mn-cs"/>
                </a:rPr>
                <a:t> </a:t>
              </a:r>
              <a:r>
                <a:rPr kumimoji="0" lang="en-029" sz="3200" b="1" i="0" u="none" strike="noStrike" kern="1200" cap="none" spc="0" normalizeH="0" baseline="0" noProof="0" dirty="0" err="1">
                  <a:ln>
                    <a:noFill/>
                  </a:ln>
                  <a:solidFill>
                    <a:prstClr val="black"/>
                  </a:solidFill>
                  <a:effectLst/>
                  <a:uLnTx/>
                  <a:uFillTx/>
                  <a:latin typeface="Calibri"/>
                  <a:ea typeface="+mn-ea"/>
                  <a:cs typeface="+mn-cs"/>
                </a:rPr>
                <a:t>nào</a:t>
              </a:r>
              <a:r>
                <a:rPr kumimoji="0" lang="en-029" sz="3200" b="1" i="0" u="none" strike="noStrike" kern="1200" cap="none" spc="0" normalizeH="0" baseline="0" noProof="0" dirty="0">
                  <a:ln>
                    <a:noFill/>
                  </a:ln>
                  <a:solidFill>
                    <a:prstClr val="black"/>
                  </a:solidFill>
                  <a:effectLst/>
                  <a:uLnTx/>
                  <a:uFillTx/>
                  <a:latin typeface="Calibri"/>
                  <a:ea typeface="+mn-ea"/>
                  <a:cs typeface="+mn-cs"/>
                </a:rPr>
                <a:t> </a:t>
              </a:r>
              <a:r>
                <a:rPr kumimoji="0" lang="en-029" sz="3200" b="1" i="0" u="none" strike="noStrike" kern="1200" cap="none" spc="0" normalizeH="0" baseline="0" noProof="0" dirty="0" err="1">
                  <a:ln>
                    <a:noFill/>
                  </a:ln>
                  <a:solidFill>
                    <a:prstClr val="black"/>
                  </a:solidFill>
                  <a:effectLst/>
                  <a:uLnTx/>
                  <a:uFillTx/>
                  <a:latin typeface="Calibri"/>
                  <a:ea typeface="+mn-ea"/>
                  <a:cs typeface="+mn-cs"/>
                </a:rPr>
                <a:t>là</a:t>
              </a:r>
              <a:r>
                <a:rPr kumimoji="0" lang="en-029" sz="3200" b="1" i="0" u="none" strike="noStrike" kern="1200" cap="none" spc="0" normalizeH="0" baseline="0" noProof="0" dirty="0">
                  <a:ln>
                    <a:noFill/>
                  </a:ln>
                  <a:solidFill>
                    <a:prstClr val="black"/>
                  </a:solidFill>
                  <a:effectLst/>
                  <a:uLnTx/>
                  <a:uFillTx/>
                  <a:latin typeface="Calibri"/>
                  <a:ea typeface="+mn-ea"/>
                  <a:cs typeface="+mn-cs"/>
                </a:rPr>
                <a:t> </a:t>
              </a:r>
              <a:r>
                <a:rPr kumimoji="0" lang="en-029" sz="3200" b="1" i="0" u="none" strike="noStrike" kern="1200" cap="none" spc="0" normalizeH="0" baseline="0" noProof="0" dirty="0" err="1">
                  <a:ln>
                    <a:noFill/>
                  </a:ln>
                  <a:solidFill>
                    <a:prstClr val="black"/>
                  </a:solidFill>
                  <a:effectLst/>
                  <a:uLnTx/>
                  <a:uFillTx/>
                  <a:latin typeface="Calibri"/>
                  <a:ea typeface="+mn-ea"/>
                  <a:cs typeface="+mn-cs"/>
                </a:rPr>
                <a:t>từ</a:t>
              </a:r>
              <a:r>
                <a:rPr kumimoji="0" lang="en-029" sz="3200" b="1" i="0" u="none" strike="noStrike" kern="1200" cap="none" spc="0" normalizeH="0" baseline="0" noProof="0" dirty="0">
                  <a:ln>
                    <a:noFill/>
                  </a:ln>
                  <a:solidFill>
                    <a:prstClr val="black"/>
                  </a:solidFill>
                  <a:effectLst/>
                  <a:uLnTx/>
                  <a:uFillTx/>
                  <a:latin typeface="Calibri"/>
                  <a:ea typeface="+mn-ea"/>
                  <a:cs typeface="+mn-cs"/>
                </a:rPr>
                <a:t> </a:t>
              </a:r>
              <a:r>
                <a:rPr kumimoji="0" lang="en-029" sz="3200" b="1" i="0" u="none" strike="noStrike" kern="1200" cap="none" spc="0" normalizeH="0" baseline="0" noProof="0" dirty="0" err="1">
                  <a:ln>
                    <a:noFill/>
                  </a:ln>
                  <a:solidFill>
                    <a:prstClr val="black"/>
                  </a:solidFill>
                  <a:effectLst/>
                  <a:uLnTx/>
                  <a:uFillTx/>
                  <a:latin typeface="Calibri"/>
                  <a:ea typeface="+mn-ea"/>
                  <a:cs typeface="+mn-cs"/>
                </a:rPr>
                <a:t>chỉ</a:t>
              </a:r>
              <a:r>
                <a:rPr kumimoji="0" lang="en-029" sz="3200" b="1" i="0" u="none" strike="noStrike" kern="1200" cap="none" spc="0" normalizeH="0" baseline="0" noProof="0" dirty="0">
                  <a:ln>
                    <a:noFill/>
                  </a:ln>
                  <a:solidFill>
                    <a:prstClr val="black"/>
                  </a:solidFill>
                  <a:effectLst/>
                  <a:uLnTx/>
                  <a:uFillTx/>
                  <a:latin typeface="Calibri"/>
                  <a:ea typeface="+mn-ea"/>
                  <a:cs typeface="+mn-cs"/>
                </a:rPr>
                <a:t> </a:t>
              </a:r>
              <a:r>
                <a:rPr kumimoji="0" lang="en-029" sz="3200" b="1" i="0" u="none" strike="noStrike" kern="1200" cap="none" spc="0" normalizeH="0" baseline="0" noProof="0" dirty="0" err="1">
                  <a:ln>
                    <a:noFill/>
                  </a:ln>
                  <a:solidFill>
                    <a:prstClr val="black"/>
                  </a:solidFill>
                  <a:effectLst/>
                  <a:uLnTx/>
                  <a:uFillTx/>
                  <a:latin typeface="Calibri"/>
                  <a:ea typeface="+mn-ea"/>
                  <a:cs typeface="+mn-cs"/>
                </a:rPr>
                <a:t>sự</a:t>
              </a:r>
              <a:r>
                <a:rPr kumimoji="0" lang="en-029" sz="3200" b="1" i="0" u="none" strike="noStrike" kern="1200" cap="none" spc="0" normalizeH="0" baseline="0" noProof="0" dirty="0">
                  <a:ln>
                    <a:noFill/>
                  </a:ln>
                  <a:solidFill>
                    <a:prstClr val="black"/>
                  </a:solidFill>
                  <a:effectLst/>
                  <a:uLnTx/>
                  <a:uFillTx/>
                  <a:latin typeface="Calibri"/>
                  <a:ea typeface="+mn-ea"/>
                  <a:cs typeface="+mn-cs"/>
                </a:rPr>
                <a:t> </a:t>
              </a:r>
              <a:r>
                <a:rPr kumimoji="0" lang="en-029" sz="3200" b="1" i="0" u="none" strike="noStrike" kern="1200" cap="none" spc="0" normalizeH="0" baseline="0" noProof="0" dirty="0" err="1">
                  <a:ln>
                    <a:noFill/>
                  </a:ln>
                  <a:solidFill>
                    <a:prstClr val="black"/>
                  </a:solidFill>
                  <a:effectLst/>
                  <a:uLnTx/>
                  <a:uFillTx/>
                  <a:latin typeface="Calibri"/>
                  <a:ea typeface="+mn-ea"/>
                  <a:cs typeface="+mn-cs"/>
                </a:rPr>
                <a:t>vật</a:t>
              </a:r>
              <a:r>
                <a:rPr kumimoji="0" lang="en-029" sz="3200" b="1" i="0" u="none" strike="noStrike" kern="1200" cap="none" spc="0" normalizeH="0" baseline="0" noProof="0" dirty="0">
                  <a:ln>
                    <a:noFill/>
                  </a:ln>
                  <a:solidFill>
                    <a:prstClr val="black"/>
                  </a:solidFill>
                  <a:effectLst/>
                  <a:uLnTx/>
                  <a:uFillTx/>
                  <a:latin typeface="Calibri"/>
                  <a:ea typeface="+mn-ea"/>
                  <a:cs typeface="+mn-cs"/>
                </a:rPr>
                <a:t>? </a:t>
              </a:r>
              <a:r>
                <a:rPr kumimoji="0" lang="en-029" sz="3200" b="1" i="0" u="none" strike="noStrike" kern="1200" cap="none" spc="0" normalizeH="0" baseline="0" noProof="0" dirty="0" err="1">
                  <a:ln>
                    <a:noFill/>
                  </a:ln>
                  <a:solidFill>
                    <a:prstClr val="black"/>
                  </a:solidFill>
                  <a:effectLst/>
                  <a:uLnTx/>
                  <a:uFillTx/>
                  <a:latin typeface="Calibri"/>
                  <a:ea typeface="+mn-ea"/>
                  <a:cs typeface="+mn-cs"/>
                </a:rPr>
                <a:t>Thế</a:t>
              </a:r>
              <a:r>
                <a:rPr kumimoji="0" lang="en-029" sz="3200" b="1" i="0" u="none" strike="noStrike" kern="1200" cap="none" spc="0" normalizeH="0" baseline="0" noProof="0" dirty="0">
                  <a:ln>
                    <a:noFill/>
                  </a:ln>
                  <a:solidFill>
                    <a:prstClr val="black"/>
                  </a:solidFill>
                  <a:effectLst/>
                  <a:uLnTx/>
                  <a:uFillTx/>
                  <a:latin typeface="Calibri"/>
                  <a:ea typeface="+mn-ea"/>
                  <a:cs typeface="+mn-cs"/>
                </a:rPr>
                <a:t> </a:t>
              </a:r>
              <a:r>
                <a:rPr kumimoji="0" lang="en-029" sz="3200" b="1" i="0" u="none" strike="noStrike" kern="1200" cap="none" spc="0" normalizeH="0" baseline="0" noProof="0" dirty="0" err="1">
                  <a:ln>
                    <a:noFill/>
                  </a:ln>
                  <a:solidFill>
                    <a:prstClr val="black"/>
                  </a:solidFill>
                  <a:effectLst/>
                  <a:uLnTx/>
                  <a:uFillTx/>
                  <a:latin typeface="Calibri"/>
                  <a:ea typeface="+mn-ea"/>
                  <a:cs typeface="+mn-cs"/>
                </a:rPr>
                <a:t>nào</a:t>
              </a:r>
              <a:r>
                <a:rPr kumimoji="0" lang="en-029" sz="3200" b="1" i="0" u="none" strike="noStrike" kern="1200" cap="none" spc="0" normalizeH="0" baseline="0" noProof="0" dirty="0">
                  <a:ln>
                    <a:noFill/>
                  </a:ln>
                  <a:solidFill>
                    <a:prstClr val="black"/>
                  </a:solidFill>
                  <a:effectLst/>
                  <a:uLnTx/>
                  <a:uFillTx/>
                  <a:latin typeface="Calibri"/>
                  <a:ea typeface="+mn-ea"/>
                  <a:cs typeface="+mn-cs"/>
                </a:rPr>
                <a:t> </a:t>
              </a:r>
              <a:r>
                <a:rPr kumimoji="0" lang="en-029" sz="3200" b="1" i="0" u="none" strike="noStrike" kern="1200" cap="none" spc="0" normalizeH="0" baseline="0" noProof="0" dirty="0" err="1">
                  <a:ln>
                    <a:noFill/>
                  </a:ln>
                  <a:solidFill>
                    <a:prstClr val="black"/>
                  </a:solidFill>
                  <a:effectLst/>
                  <a:uLnTx/>
                  <a:uFillTx/>
                  <a:latin typeface="Calibri"/>
                  <a:ea typeface="+mn-ea"/>
                  <a:cs typeface="+mn-cs"/>
                </a:rPr>
                <a:t>là</a:t>
              </a:r>
              <a:r>
                <a:rPr kumimoji="0" lang="en-029" sz="3200" b="1" i="0" u="none" strike="noStrike" kern="1200" cap="none" spc="0" normalizeH="0" baseline="0" noProof="0" dirty="0">
                  <a:ln>
                    <a:noFill/>
                  </a:ln>
                  <a:solidFill>
                    <a:prstClr val="black"/>
                  </a:solidFill>
                  <a:effectLst/>
                  <a:uLnTx/>
                  <a:uFillTx/>
                  <a:latin typeface="Calibri"/>
                  <a:ea typeface="+mn-ea"/>
                  <a:cs typeface="+mn-cs"/>
                </a:rPr>
                <a:t> </a:t>
              </a:r>
              <a:r>
                <a:rPr kumimoji="0" lang="en-029" sz="3200" b="1" i="0" u="none" strike="noStrike" kern="1200" cap="none" spc="0" normalizeH="0" baseline="0" noProof="0" dirty="0" err="1">
                  <a:ln>
                    <a:noFill/>
                  </a:ln>
                  <a:solidFill>
                    <a:prstClr val="black"/>
                  </a:solidFill>
                  <a:effectLst/>
                  <a:uLnTx/>
                  <a:uFillTx/>
                  <a:latin typeface="Calibri"/>
                  <a:ea typeface="+mn-ea"/>
                  <a:cs typeface="+mn-cs"/>
                </a:rPr>
                <a:t>từ</a:t>
              </a:r>
              <a:r>
                <a:rPr kumimoji="0" lang="en-029" sz="3200" b="1" i="0" u="none" strike="noStrike" kern="1200" cap="none" spc="0" normalizeH="0" baseline="0" noProof="0" dirty="0">
                  <a:ln>
                    <a:noFill/>
                  </a:ln>
                  <a:solidFill>
                    <a:prstClr val="black"/>
                  </a:solidFill>
                  <a:effectLst/>
                  <a:uLnTx/>
                  <a:uFillTx/>
                  <a:latin typeface="Calibri"/>
                  <a:ea typeface="+mn-ea"/>
                  <a:cs typeface="+mn-cs"/>
                </a:rPr>
                <a:t> </a:t>
              </a:r>
              <a:r>
                <a:rPr kumimoji="0" lang="en-029" sz="3200" b="1" i="0" u="none" strike="noStrike" kern="1200" cap="none" spc="0" normalizeH="0" baseline="0" noProof="0" dirty="0" err="1">
                  <a:ln>
                    <a:noFill/>
                  </a:ln>
                  <a:solidFill>
                    <a:prstClr val="black"/>
                  </a:solidFill>
                  <a:effectLst/>
                  <a:uLnTx/>
                  <a:uFillTx/>
                  <a:latin typeface="Calibri"/>
                  <a:ea typeface="+mn-ea"/>
                  <a:cs typeface="+mn-cs"/>
                </a:rPr>
                <a:t>chỉ</a:t>
              </a:r>
              <a:r>
                <a:rPr kumimoji="0" lang="en-029" sz="3200" b="1" i="0" u="none" strike="noStrike" kern="1200" cap="none" spc="0" normalizeH="0" baseline="0" noProof="0" dirty="0">
                  <a:ln>
                    <a:noFill/>
                  </a:ln>
                  <a:solidFill>
                    <a:prstClr val="black"/>
                  </a:solidFill>
                  <a:effectLst/>
                  <a:uLnTx/>
                  <a:uFillTx/>
                  <a:latin typeface="Calibri"/>
                  <a:ea typeface="+mn-ea"/>
                  <a:cs typeface="+mn-cs"/>
                </a:rPr>
                <a:t> </a:t>
              </a:r>
              <a:r>
                <a:rPr kumimoji="0" lang="en-029" sz="3200" b="1" i="0" u="none" strike="noStrike" kern="1200" cap="none" spc="0" normalizeH="0" baseline="0" noProof="0" dirty="0" err="1">
                  <a:ln>
                    <a:noFill/>
                  </a:ln>
                  <a:solidFill>
                    <a:prstClr val="black"/>
                  </a:solidFill>
                  <a:effectLst/>
                  <a:uLnTx/>
                  <a:uFillTx/>
                  <a:latin typeface="Calibri"/>
                  <a:ea typeface="+mn-ea"/>
                  <a:cs typeface="+mn-cs"/>
                </a:rPr>
                <a:t>hoạt</a:t>
              </a:r>
              <a:r>
                <a:rPr kumimoji="0" lang="en-029" sz="3200" b="1" i="0" u="none" strike="noStrike" kern="1200" cap="none" spc="0" normalizeH="0" baseline="0" noProof="0" dirty="0">
                  <a:ln>
                    <a:noFill/>
                  </a:ln>
                  <a:solidFill>
                    <a:prstClr val="black"/>
                  </a:solidFill>
                  <a:effectLst/>
                  <a:uLnTx/>
                  <a:uFillTx/>
                  <a:latin typeface="Calibri"/>
                  <a:ea typeface="+mn-ea"/>
                  <a:cs typeface="+mn-cs"/>
                </a:rPr>
                <a:t> </a:t>
              </a:r>
              <a:r>
                <a:rPr kumimoji="0" lang="en-029" sz="3200" b="1" i="0" u="none" strike="noStrike" kern="1200" cap="none" spc="0" normalizeH="0" baseline="0" noProof="0" dirty="0" err="1">
                  <a:ln>
                    <a:noFill/>
                  </a:ln>
                  <a:solidFill>
                    <a:prstClr val="black"/>
                  </a:solidFill>
                  <a:effectLst/>
                  <a:uLnTx/>
                  <a:uFillTx/>
                  <a:latin typeface="Calibri"/>
                  <a:ea typeface="+mn-ea"/>
                  <a:cs typeface="+mn-cs"/>
                </a:rPr>
                <a:t>động</a:t>
              </a:r>
              <a:r>
                <a:rPr kumimoji="0" lang="en-029" sz="3200" b="1" i="0" u="none" strike="noStrike" kern="1200" cap="none" spc="0" normalizeH="0" baseline="0" noProof="0" dirty="0">
                  <a:ln>
                    <a:noFill/>
                  </a:ln>
                  <a:solidFill>
                    <a:prstClr val="black"/>
                  </a:solidFill>
                  <a:effectLst/>
                  <a:uLnTx/>
                  <a:uFillTx/>
                  <a:latin typeface="Calibri"/>
                  <a:ea typeface="+mn-ea"/>
                  <a:cs typeface="+mn-cs"/>
                </a:rPr>
                <a:t>?</a:t>
              </a:r>
              <a:endParaRPr kumimoji="0" lang="en-US" sz="3200" b="1" i="0" u="none" strike="noStrike" kern="1200" cap="none" spc="0" normalizeH="0" baseline="0" noProof="0" dirty="0">
                <a:ln>
                  <a:noFill/>
                </a:ln>
                <a:solidFill>
                  <a:prstClr val="black"/>
                </a:solidFill>
                <a:effectLst/>
                <a:uLnTx/>
                <a:uFillTx/>
                <a:latin typeface="Calibri"/>
                <a:ea typeface="+mn-ea"/>
                <a:cs typeface="+mn-cs"/>
              </a:endParaRPr>
            </a:p>
          </p:txBody>
        </p:sp>
      </p:grpSp>
      <p:pic>
        <p:nvPicPr>
          <p:cNvPr id="151" name="Picture 15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05122" y="2441816"/>
            <a:ext cx="4798368" cy="4798368"/>
          </a:xfrm>
          <a:prstGeom prst="rect">
            <a:avLst/>
          </a:prstGeom>
        </p:spPr>
      </p:pic>
      <p:pic>
        <p:nvPicPr>
          <p:cNvPr id="2050" name="Picture 2" descr="via GIPHY | Giphy, Stickers, Flowers"/>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17624" y="3730130"/>
            <a:ext cx="3321266" cy="332126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rotWithShape="1">
          <a:blip r:embed="rId8">
            <a:extLst>
              <a:ext uri="{28A0092B-C50C-407E-A947-70E740481C1C}">
                <a14:useLocalDpi xmlns:a14="http://schemas.microsoft.com/office/drawing/2010/main" val="0"/>
              </a:ext>
            </a:extLst>
          </a:blip>
          <a:srcRect l="43662" t="48030" r="37260"/>
          <a:stretch/>
        </p:blipFill>
        <p:spPr>
          <a:xfrm rot="10066128">
            <a:off x="-2269605" y="-2284897"/>
            <a:ext cx="2167390" cy="3321089"/>
          </a:xfrm>
          <a:prstGeom prst="rect">
            <a:avLst/>
          </a:prstGeom>
        </p:spPr>
      </p:pic>
      <p:pic>
        <p:nvPicPr>
          <p:cNvPr id="14" name="Picture 13"/>
          <p:cNvPicPr>
            <a:picLocks noChangeAspect="1"/>
          </p:cNvPicPr>
          <p:nvPr/>
        </p:nvPicPr>
        <p:blipFill rotWithShape="1">
          <a:blip r:embed="rId8" cstate="print">
            <a:extLst>
              <a:ext uri="{28A0092B-C50C-407E-A947-70E740481C1C}">
                <a14:useLocalDpi xmlns:a14="http://schemas.microsoft.com/office/drawing/2010/main" val="0"/>
              </a:ext>
            </a:extLst>
          </a:blip>
          <a:srcRect r="77740" b="51743"/>
          <a:stretch/>
        </p:blipFill>
        <p:spPr>
          <a:xfrm rot="19628386" flipH="1">
            <a:off x="12660259" y="6144786"/>
            <a:ext cx="1626412" cy="1983294"/>
          </a:xfrm>
          <a:prstGeom prst="rect">
            <a:avLst/>
          </a:prstGeom>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path" presetSubtype="0" accel="50000" decel="50000" fill="hold" nodeType="withEffect">
                                  <p:stCondLst>
                                    <p:cond delay="0"/>
                                  </p:stCondLst>
                                  <p:childTnLst>
                                    <p:animMotion origin="layout" path="M -4.375E-6 2.22222E-6 L 0.1655 0.22361 " pathEditMode="relative" rAng="0" ptsTypes="AA">
                                      <p:cBhvr>
                                        <p:cTn id="6" dur="2000" fill="hold"/>
                                        <p:tgtEl>
                                          <p:spTgt spid="13"/>
                                        </p:tgtEl>
                                        <p:attrNameLst>
                                          <p:attrName>ppt_x</p:attrName>
                                          <p:attrName>ppt_y</p:attrName>
                                        </p:attrNameLst>
                                      </p:cBhvr>
                                      <p:rCtr x="8281" y="11181"/>
                                    </p:animMotion>
                                  </p:childTnLst>
                                </p:cTn>
                              </p:par>
                              <p:par>
                                <p:cTn id="7" presetID="64" presetClass="path" presetSubtype="0" accel="50000" decel="50000" fill="hold" nodeType="withEffect">
                                  <p:stCondLst>
                                    <p:cond delay="0"/>
                                  </p:stCondLst>
                                  <p:childTnLst>
                                    <p:animMotion origin="layout" path="M 1.875E-6 7.40741E-7 L -0.16055 -0.09977 " pathEditMode="relative" rAng="0" ptsTypes="AA">
                                      <p:cBhvr>
                                        <p:cTn id="8" dur="2000" fill="hold"/>
                                        <p:tgtEl>
                                          <p:spTgt spid="14"/>
                                        </p:tgtEl>
                                        <p:attrNameLst>
                                          <p:attrName>ppt_x</p:attrName>
                                          <p:attrName>ppt_y</p:attrName>
                                        </p:attrNameLst>
                                      </p:cBhvr>
                                      <p:rCtr x="-8034" y="-5000"/>
                                    </p:animMotion>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16" presetClass="entr" presetSubtype="21" fill="hold" nodeType="withEffect">
                                  <p:stCondLst>
                                    <p:cond delay="0"/>
                                  </p:stCondLst>
                                  <p:childTnLst>
                                    <p:set>
                                      <p:cBhvr>
                                        <p:cTn id="14" dur="1" fill="hold">
                                          <p:stCondLst>
                                            <p:cond delay="0"/>
                                          </p:stCondLst>
                                        </p:cTn>
                                        <p:tgtEl>
                                          <p:spTgt spid="166"/>
                                        </p:tgtEl>
                                        <p:attrNameLst>
                                          <p:attrName>style.visibility</p:attrName>
                                        </p:attrNameLst>
                                      </p:cBhvr>
                                      <p:to>
                                        <p:strVal val="visible"/>
                                      </p:to>
                                    </p:set>
                                    <p:animEffect transition="in" filter="barn(inVertical)">
                                      <p:cBhvr>
                                        <p:cTn id="15" dur="500"/>
                                        <p:tgtEl>
                                          <p:spTgt spid="166"/>
                                        </p:tgtEl>
                                      </p:cBhvr>
                                    </p:animEffect>
                                  </p:childTnLst>
                                </p:cTn>
                              </p:par>
                            </p:childTnLst>
                          </p:cTn>
                        </p:par>
                        <p:par>
                          <p:cTn id="16" fill="hold">
                            <p:stCondLst>
                              <p:cond delay="2000"/>
                            </p:stCondLst>
                            <p:childTnLst>
                              <p:par>
                                <p:cTn id="17" presetID="16" presetClass="entr" presetSubtype="21" fill="hold" grpId="0" nodeType="afterEffect">
                                  <p:stCondLst>
                                    <p:cond delay="0"/>
                                  </p:stCondLst>
                                  <p:childTnLst>
                                    <p:set>
                                      <p:cBhvr>
                                        <p:cTn id="18" dur="1" fill="hold">
                                          <p:stCondLst>
                                            <p:cond delay="0"/>
                                          </p:stCondLst>
                                        </p:cTn>
                                        <p:tgtEl>
                                          <p:spTgt spid="167"/>
                                        </p:tgtEl>
                                        <p:attrNameLst>
                                          <p:attrName>style.visibility</p:attrName>
                                        </p:attrNameLst>
                                      </p:cBhvr>
                                      <p:to>
                                        <p:strVal val="visible"/>
                                      </p:to>
                                    </p:set>
                                    <p:animEffect transition="in" filter="barn(inVertical)">
                                      <p:cBhvr>
                                        <p:cTn id="19" dur="500"/>
                                        <p:tgtEl>
                                          <p:spTgt spid="167"/>
                                        </p:tgtEl>
                                      </p:cBhvr>
                                    </p:animEffect>
                                  </p:childTnLst>
                                </p:cTn>
                              </p:par>
                              <p:par>
                                <p:cTn id="20" presetID="2" presetClass="entr" presetSubtype="4" fill="hold" nodeType="withEffect">
                                  <p:stCondLst>
                                    <p:cond delay="0"/>
                                  </p:stCondLst>
                                  <p:childTnLst>
                                    <p:set>
                                      <p:cBhvr>
                                        <p:cTn id="21" dur="1" fill="hold">
                                          <p:stCondLst>
                                            <p:cond delay="0"/>
                                          </p:stCondLst>
                                        </p:cTn>
                                        <p:tgtEl>
                                          <p:spTgt spid="151"/>
                                        </p:tgtEl>
                                        <p:attrNameLst>
                                          <p:attrName>style.visibility</p:attrName>
                                        </p:attrNameLst>
                                      </p:cBhvr>
                                      <p:to>
                                        <p:strVal val="visible"/>
                                      </p:to>
                                    </p:set>
                                    <p:anim calcmode="lin" valueType="num">
                                      <p:cBhvr additive="base">
                                        <p:cTn id="22" dur="500" fill="hold"/>
                                        <p:tgtEl>
                                          <p:spTgt spid="151"/>
                                        </p:tgtEl>
                                        <p:attrNameLst>
                                          <p:attrName>ppt_x</p:attrName>
                                        </p:attrNameLst>
                                      </p:cBhvr>
                                      <p:tavLst>
                                        <p:tav tm="0">
                                          <p:val>
                                            <p:strVal val="#ppt_x"/>
                                          </p:val>
                                        </p:tav>
                                        <p:tav tm="100000">
                                          <p:val>
                                            <p:strVal val="#ppt_x"/>
                                          </p:val>
                                        </p:tav>
                                      </p:tavLst>
                                    </p:anim>
                                    <p:anim calcmode="lin" valueType="num">
                                      <p:cBhvr additive="base">
                                        <p:cTn id="23" dur="500" fill="hold"/>
                                        <p:tgtEl>
                                          <p:spTgt spid="151"/>
                                        </p:tgtEl>
                                        <p:attrNameLst>
                                          <p:attrName>ppt_y</p:attrName>
                                        </p:attrNameLst>
                                      </p:cBhvr>
                                      <p:tavLst>
                                        <p:tav tm="0">
                                          <p:val>
                                            <p:strVal val="1+#ppt_h/2"/>
                                          </p:val>
                                        </p:tav>
                                        <p:tav tm="100000">
                                          <p:val>
                                            <p:strVal val="#ppt_y"/>
                                          </p:val>
                                        </p:tav>
                                      </p:tavLst>
                                    </p:anim>
                                  </p:childTnLst>
                                </p:cTn>
                              </p:par>
                              <p:par>
                                <p:cTn id="24" presetID="16" presetClass="entr" presetSubtype="21" fill="hold" nodeType="withEffect">
                                  <p:stCondLst>
                                    <p:cond delay="0"/>
                                  </p:stCondLst>
                                  <p:childTnLst>
                                    <p:set>
                                      <p:cBhvr>
                                        <p:cTn id="25" dur="1" fill="hold">
                                          <p:stCondLst>
                                            <p:cond delay="0"/>
                                          </p:stCondLst>
                                        </p:cTn>
                                        <p:tgtEl>
                                          <p:spTgt spid="2050"/>
                                        </p:tgtEl>
                                        <p:attrNameLst>
                                          <p:attrName>style.visibility</p:attrName>
                                        </p:attrNameLst>
                                      </p:cBhvr>
                                      <p:to>
                                        <p:strVal val="visible"/>
                                      </p:to>
                                    </p:set>
                                    <p:animEffect transition="in" filter="barn(inVertical)">
                                      <p:cBhvr>
                                        <p:cTn id="26"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a:xfrm>
            <a:off x="1868389" y="771660"/>
            <a:ext cx="8625946" cy="1803041"/>
          </a:xfrm>
          <a:prstGeom prst="roundRect">
            <a:avLst/>
          </a:prstGeom>
          <a:solidFill>
            <a:schemeClr val="bg1"/>
          </a:solidFill>
          <a:ln w="57150">
            <a:solidFill>
              <a:schemeClr val="accent6"/>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Calibri"/>
                <a:ea typeface="+mn-ea"/>
                <a:cs typeface="+mn-cs"/>
              </a:rPr>
              <a:t>2</a:t>
            </a:r>
            <a:r>
              <a:rPr kumimoji="0" lang="en-US" sz="4000" b="0" i="0" u="none" strike="noStrike" kern="1200" cap="none" spc="0" normalizeH="0" baseline="0" noProof="0" dirty="0">
                <a:ln>
                  <a:noFill/>
                </a:ln>
                <a:solidFill>
                  <a:prstClr val="black"/>
                </a:solidFill>
                <a:effectLst/>
                <a:uLnTx/>
                <a:uFillTx/>
                <a:latin typeface="Calibri"/>
                <a:ea typeface="+mn-ea"/>
                <a:cs typeface="+mn-cs"/>
              </a:rPr>
              <a:t>.</a:t>
            </a:r>
            <a:r>
              <a:rPr kumimoji="0" lang="vi-VN" sz="4000" b="0" i="0" u="none" strike="noStrike" kern="1200" cap="none" spc="0" normalizeH="0" baseline="0" noProof="0" dirty="0">
                <a:ln>
                  <a:noFill/>
                </a:ln>
                <a:solidFill>
                  <a:prstClr val="black"/>
                </a:solidFill>
                <a:effectLst/>
                <a:uLnTx/>
                <a:uFillTx/>
                <a:latin typeface="Calibri"/>
                <a:ea typeface="+mn-ea"/>
                <a:cs typeface="+mn-cs"/>
              </a:rPr>
              <a:t> Nói tiếp để hoàn thành câu: Nhờ có in-tơ-nét, bạn có thể (...).</a:t>
            </a:r>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28" name="Picture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93949" y="1673181"/>
            <a:ext cx="5365124" cy="5365124"/>
          </a:xfrm>
          <a:prstGeom prst="rect">
            <a:avLst/>
          </a:prstGeom>
        </p:spPr>
      </p:pic>
      <p:pic>
        <p:nvPicPr>
          <p:cNvPr id="42" name="Picture 41"/>
          <p:cNvPicPr>
            <a:picLocks noChangeAspect="1"/>
          </p:cNvPicPr>
          <p:nvPr/>
        </p:nvPicPr>
        <p:blipFill rotWithShape="1">
          <a:blip r:embed="rId4">
            <a:extLst>
              <a:ext uri="{28A0092B-C50C-407E-A947-70E740481C1C}">
                <a14:useLocalDpi xmlns:a14="http://schemas.microsoft.com/office/drawing/2010/main" val="0"/>
              </a:ext>
            </a:extLst>
          </a:blip>
          <a:srcRect l="24645" t="47497" r="56277" b="533"/>
          <a:stretch/>
        </p:blipFill>
        <p:spPr>
          <a:xfrm rot="14645337">
            <a:off x="9719329" y="-1280620"/>
            <a:ext cx="2167390" cy="3321089"/>
          </a:xfrm>
          <a:prstGeom prst="rect">
            <a:avLst/>
          </a:prstGeom>
        </p:spPr>
      </p:pic>
      <p:sp>
        <p:nvSpPr>
          <p:cNvPr id="9" name="Round Diagonal Corner Rectangle 4">
            <a:extLst>
              <a:ext uri="{FF2B5EF4-FFF2-40B4-BE49-F238E27FC236}">
                <a16:creationId xmlns:a16="http://schemas.microsoft.com/office/drawing/2014/main" id="{D40EB7E5-93E3-4483-B168-81324FB6B61E}"/>
              </a:ext>
            </a:extLst>
          </p:cNvPr>
          <p:cNvSpPr/>
          <p:nvPr/>
        </p:nvSpPr>
        <p:spPr>
          <a:xfrm>
            <a:off x="2638537" y="3180731"/>
            <a:ext cx="8301606" cy="991674"/>
          </a:xfrm>
          <a:prstGeom prst="round2DiagRect">
            <a:avLst/>
          </a:prstGeom>
          <a:solidFill>
            <a:schemeClr val="bg1"/>
          </a:solidFill>
          <a:ln w="76200">
            <a:solidFill>
              <a:schemeClr val="accent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ts val="1945"/>
              </a:lnSpc>
              <a:spcBef>
                <a:spcPts val="0"/>
              </a:spcBef>
              <a:spcAft>
                <a:spcPts val="1000"/>
              </a:spcAft>
              <a:buClrTx/>
              <a:buSzTx/>
              <a:buFontTx/>
              <a:buNone/>
              <a:tabLst/>
              <a:defRPr/>
            </a:pPr>
            <a:r>
              <a:rPr kumimoji="0" lang="en-US" sz="3200" b="0" i="1" u="none" strike="noStrike" kern="1200" cap="none" spc="0" normalizeH="0" baseline="0" noProof="0" dirty="0" err="1">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Nhờ</a:t>
            </a:r>
            <a:r>
              <a:rPr kumimoji="0" lang="en-US" sz="3200" b="0" i="1" u="none" strike="noStrike" kern="1200" cap="none" spc="0" normalizeH="0" baseline="0" noProof="0" dirty="0">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200" b="0" i="1" u="none" strike="noStrike" kern="1200" cap="none" spc="0" normalizeH="0" baseline="0" noProof="0" dirty="0" err="1">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có</a:t>
            </a:r>
            <a:r>
              <a:rPr kumimoji="0" lang="en-US" sz="3200" b="0" i="1" u="none" strike="noStrike" kern="1200" cap="none" spc="0" normalizeH="0" baseline="0" noProof="0" dirty="0">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 in-</a:t>
            </a:r>
            <a:r>
              <a:rPr kumimoji="0" lang="en-US" sz="3200" b="0" i="1" u="none" strike="noStrike" kern="1200" cap="none" spc="0" normalizeH="0" baseline="0" noProof="0" dirty="0" err="1">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tơ</a:t>
            </a:r>
            <a:r>
              <a:rPr kumimoji="0" lang="en-US" sz="3200" b="0" i="1" u="none" strike="noStrike" kern="1200" cap="none" spc="0" normalizeH="0" baseline="0" noProof="0" dirty="0">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a:t>
            </a:r>
            <a:r>
              <a:rPr kumimoji="0" lang="en-US" sz="3200" b="0" i="1" u="none" strike="noStrike" kern="1200" cap="none" spc="0" normalizeH="0" baseline="0" noProof="0" dirty="0" err="1">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nét</a:t>
            </a:r>
            <a:r>
              <a:rPr kumimoji="0" lang="en-US" sz="3200" b="0" i="1" u="none" strike="noStrike" kern="1200" cap="none" spc="0" normalizeH="0" baseline="0" noProof="0" dirty="0">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200" b="0" i="1" u="none" strike="noStrike" kern="1200" cap="none" spc="0" normalizeH="0" baseline="0" noProof="0" dirty="0" err="1">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bạn</a:t>
            </a:r>
            <a:r>
              <a:rPr kumimoji="0" lang="en-US" sz="3200" b="0" i="1" u="none" strike="noStrike" kern="1200" cap="none" spc="0" normalizeH="0" baseline="0" noProof="0" dirty="0">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200" b="0" i="1" u="none" strike="noStrike" kern="1200" cap="none" spc="0" normalizeH="0" baseline="0" noProof="0" dirty="0" err="1">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có</a:t>
            </a:r>
            <a:r>
              <a:rPr kumimoji="0" lang="en-US" sz="3200" b="0" i="1" u="none" strike="noStrike" kern="1200" cap="none" spc="0" normalizeH="0" baseline="0" noProof="0" dirty="0">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200" b="0" i="1" u="none" strike="noStrike" kern="1200" cap="none" spc="0" normalizeH="0" baseline="0" noProof="0" dirty="0" err="1">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thể</a:t>
            </a:r>
            <a:r>
              <a:rPr kumimoji="0" lang="en-US" sz="3200" b="0" i="1" u="none" strike="noStrike" kern="1200" cap="none" spc="0" normalizeH="0" baseline="0" noProof="0" dirty="0">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200" b="0" i="1" u="none" strike="noStrike" kern="1200" cap="none" spc="0" normalizeH="0" baseline="0" noProof="0" dirty="0" err="1">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học</a:t>
            </a:r>
            <a:r>
              <a:rPr kumimoji="0" lang="en-US" sz="3200" b="0" i="1" u="none" strike="noStrike" kern="1200" cap="none" spc="0" normalizeH="0" baseline="0" noProof="0" dirty="0">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200" b="0" i="1" u="none" strike="noStrike" kern="1200" cap="none" spc="0" normalizeH="0" baseline="0" noProof="0" dirty="0" err="1">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trực</a:t>
            </a:r>
            <a:r>
              <a:rPr kumimoji="0" lang="en-US" sz="3200" b="0" i="1" u="none" strike="noStrike" kern="1200" cap="none" spc="0" normalizeH="0" baseline="0" noProof="0" dirty="0">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200" b="0" i="1" u="none" strike="noStrike" kern="1200" cap="none" spc="0" normalizeH="0" baseline="0" noProof="0" dirty="0" err="1">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tuyến</a:t>
            </a:r>
            <a:endParaRPr kumimoji="0" lang="en-US" sz="3200" b="0" i="0" u="none" strike="noStrike" kern="1200" cap="none" spc="0" normalizeH="0" baseline="0" noProof="0" dirty="0">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3" name="Round Diagonal Corner Rectangle 4">
            <a:extLst>
              <a:ext uri="{FF2B5EF4-FFF2-40B4-BE49-F238E27FC236}">
                <a16:creationId xmlns:a16="http://schemas.microsoft.com/office/drawing/2014/main" id="{4EB67534-D722-48E3-B5B8-07F0B4A8AEAF}"/>
              </a:ext>
            </a:extLst>
          </p:cNvPr>
          <p:cNvSpPr/>
          <p:nvPr/>
        </p:nvSpPr>
        <p:spPr>
          <a:xfrm>
            <a:off x="2725623" y="4578089"/>
            <a:ext cx="8214520" cy="991674"/>
          </a:xfrm>
          <a:prstGeom prst="round2DiagRect">
            <a:avLst/>
          </a:prstGeom>
          <a:solidFill>
            <a:schemeClr val="bg1"/>
          </a:solidFill>
          <a:ln w="76200">
            <a:solidFill>
              <a:schemeClr val="accent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1000"/>
              </a:spcAft>
              <a:buClrTx/>
              <a:buSzTx/>
              <a:buFontTx/>
              <a:buNone/>
              <a:tabLst/>
              <a:defRPr/>
            </a:pPr>
            <a:r>
              <a:rPr kumimoji="0" lang="vi-VN" sz="3200" b="0" i="1" u="none" strike="noStrike" kern="1200" cap="none" spc="0" normalizeH="0" baseline="0" noProof="0" dirty="0">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Nhờ có in-tơ-nét, bạn có thể tìm kiếm nhiều tài liệu học tập</a:t>
            </a:r>
            <a:r>
              <a:rPr kumimoji="0" lang="en-US" sz="3200" b="0" i="1" u="none" strike="noStrike" kern="1200" cap="none" spc="0" normalizeH="0" baseline="0" noProof="0" dirty="0">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a:t>
            </a:r>
            <a:endParaRPr kumimoji="0" lang="en-US" sz="3200" b="0" i="0" u="none" strike="noStrike" kern="1200" cap="none" spc="0" normalizeH="0" baseline="0" noProof="0" dirty="0">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1" presetClass="entr" presetSubtype="0" fill="hold" grpId="0" nodeType="clickEffect">
                                  <p:stCondLst>
                                    <p:cond delay="0"/>
                                  </p:stCondLst>
                                  <p:iterate type="lt">
                                    <p:tmPct val="10000"/>
                                  </p:iterate>
                                  <p:childTnLst>
                                    <p:set>
                                      <p:cBhvr>
                                        <p:cTn id="12" dur="1" fill="hold">
                                          <p:stCondLst>
                                            <p:cond delay="0"/>
                                          </p:stCondLst>
                                        </p:cTn>
                                        <p:tgtEl>
                                          <p:spTgt spid="26"/>
                                        </p:tgtEl>
                                        <p:attrNameLst>
                                          <p:attrName>style.visibility</p:attrName>
                                        </p:attrNameLst>
                                      </p:cBhvr>
                                      <p:to>
                                        <p:strVal val="visible"/>
                                      </p:to>
                                    </p:set>
                                    <p:anim calcmode="lin" valueType="num">
                                      <p:cBhvr>
                                        <p:cTn id="13" dur="500" fill="hold"/>
                                        <p:tgtEl>
                                          <p:spTgt spid="26"/>
                                        </p:tgtEl>
                                        <p:attrNameLst>
                                          <p:attrName>ppt_x</p:attrName>
                                        </p:attrNameLst>
                                      </p:cBhvr>
                                      <p:tavLst>
                                        <p:tav tm="0">
                                          <p:val>
                                            <p:strVal val="#ppt_x"/>
                                          </p:val>
                                        </p:tav>
                                        <p:tav tm="50000">
                                          <p:val>
                                            <p:strVal val="#ppt_x+.1"/>
                                          </p:val>
                                        </p:tav>
                                        <p:tav tm="100000">
                                          <p:val>
                                            <p:strVal val="#ppt_x"/>
                                          </p:val>
                                        </p:tav>
                                      </p:tavLst>
                                    </p:anim>
                                    <p:anim calcmode="lin" valueType="num">
                                      <p:cBhvr>
                                        <p:cTn id="14" dur="500" fill="hold"/>
                                        <p:tgtEl>
                                          <p:spTgt spid="26"/>
                                        </p:tgtEl>
                                        <p:attrNameLst>
                                          <p:attrName>ppt_y</p:attrName>
                                        </p:attrNameLst>
                                      </p:cBhvr>
                                      <p:tavLst>
                                        <p:tav tm="0">
                                          <p:val>
                                            <p:strVal val="#ppt_y"/>
                                          </p:val>
                                        </p:tav>
                                        <p:tav tm="100000">
                                          <p:val>
                                            <p:strVal val="#ppt_y"/>
                                          </p:val>
                                        </p:tav>
                                      </p:tavLst>
                                    </p:anim>
                                    <p:anim calcmode="lin" valueType="num">
                                      <p:cBhvr>
                                        <p:cTn id="15" dur="500" fill="hold"/>
                                        <p:tgtEl>
                                          <p:spTgt spid="26"/>
                                        </p:tgtEl>
                                        <p:attrNameLst>
                                          <p:attrName>ppt_h</p:attrName>
                                        </p:attrNameLst>
                                      </p:cBhvr>
                                      <p:tavLst>
                                        <p:tav tm="0">
                                          <p:val>
                                            <p:strVal val="#ppt_h/10"/>
                                          </p:val>
                                        </p:tav>
                                        <p:tav tm="50000">
                                          <p:val>
                                            <p:strVal val="#ppt_h+.01"/>
                                          </p:val>
                                        </p:tav>
                                        <p:tav tm="100000">
                                          <p:val>
                                            <p:strVal val="#ppt_h"/>
                                          </p:val>
                                        </p:tav>
                                      </p:tavLst>
                                    </p:anim>
                                    <p:anim calcmode="lin" valueType="num">
                                      <p:cBhvr>
                                        <p:cTn id="16" dur="500" fill="hold"/>
                                        <p:tgtEl>
                                          <p:spTgt spid="26"/>
                                        </p:tgtEl>
                                        <p:attrNameLst>
                                          <p:attrName>ppt_w</p:attrName>
                                        </p:attrNameLst>
                                      </p:cBhvr>
                                      <p:tavLst>
                                        <p:tav tm="0">
                                          <p:val>
                                            <p:strVal val="#ppt_w/10"/>
                                          </p:val>
                                        </p:tav>
                                        <p:tav tm="50000">
                                          <p:val>
                                            <p:strVal val="#ppt_w+.01"/>
                                          </p:val>
                                        </p:tav>
                                        <p:tav tm="100000">
                                          <p:val>
                                            <p:strVal val="#ppt_w"/>
                                          </p:val>
                                        </p:tav>
                                      </p:tavLst>
                                    </p:anim>
                                    <p:animEffect transition="in" filter="fade">
                                      <p:cBhvr>
                                        <p:cTn id="17" dur="500" tmFilter="0,0; .5, 1; 1, 1"/>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1000"/>
                                        <p:tgtEl>
                                          <p:spTgt spid="13"/>
                                        </p:tgtEl>
                                      </p:cBhvr>
                                    </p:animEffect>
                                    <p:anim calcmode="lin" valueType="num">
                                      <p:cBhvr>
                                        <p:cTn id="30" dur="1000" fill="hold"/>
                                        <p:tgtEl>
                                          <p:spTgt spid="13"/>
                                        </p:tgtEl>
                                        <p:attrNameLst>
                                          <p:attrName>ppt_x</p:attrName>
                                        </p:attrNameLst>
                                      </p:cBhvr>
                                      <p:tavLst>
                                        <p:tav tm="0">
                                          <p:val>
                                            <p:strVal val="#ppt_x"/>
                                          </p:val>
                                        </p:tav>
                                        <p:tav tm="100000">
                                          <p:val>
                                            <p:strVal val="#ppt_x"/>
                                          </p:val>
                                        </p:tav>
                                      </p:tavLst>
                                    </p:anim>
                                    <p:anim calcmode="lin" valueType="num">
                                      <p:cBhvr>
                                        <p:cTn id="3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9" grpId="0" animBg="1"/>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 name="Picture 165"/>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167" name="Rounded Rectangular Callout 166"/>
          <p:cNvSpPr/>
          <p:nvPr/>
        </p:nvSpPr>
        <p:spPr>
          <a:xfrm>
            <a:off x="8976576" y="90151"/>
            <a:ext cx="3215424" cy="1692733"/>
          </a:xfrm>
          <a:prstGeom prst="wedgeRoundRectCallout">
            <a:avLst>
              <a:gd name="adj1" fmla="val -32291"/>
              <a:gd name="adj2" fmla="val 70267"/>
              <a:gd name="adj3" fmla="val 16667"/>
            </a:avLst>
          </a:prstGeom>
          <a:solidFill>
            <a:schemeClr val="bg1"/>
          </a:solidFill>
          <a:ln w="762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C00000"/>
                </a:solidFill>
                <a:effectLst/>
                <a:uLnTx/>
                <a:uFillTx/>
                <a:latin typeface="Calibri"/>
                <a:ea typeface="+mn-ea"/>
                <a:cs typeface="+mn-cs"/>
              </a:rPr>
              <a:t>Các</a:t>
            </a:r>
            <a:r>
              <a:rPr kumimoji="0" lang="en-US" sz="2400" b="0" i="0" u="none" strike="noStrike" kern="1200" cap="none" spc="0" normalizeH="0" baseline="0" noProof="0" dirty="0">
                <a:ln>
                  <a:noFill/>
                </a:ln>
                <a:solidFill>
                  <a:srgbClr val="C00000"/>
                </a:solidFill>
                <a:effectLst/>
                <a:uLnTx/>
                <a:uFillTx/>
                <a:latin typeface="Calibri"/>
                <a:ea typeface="+mn-ea"/>
                <a:cs typeface="+mn-cs"/>
              </a:rPr>
              <a:t> </a:t>
            </a:r>
            <a:r>
              <a:rPr kumimoji="0" lang="en-US" sz="2400" b="0" i="0" u="none" strike="noStrike" kern="1200" cap="none" spc="0" normalizeH="0" baseline="0" noProof="0" dirty="0" err="1">
                <a:ln>
                  <a:noFill/>
                </a:ln>
                <a:solidFill>
                  <a:srgbClr val="C00000"/>
                </a:solidFill>
                <a:effectLst/>
                <a:uLnTx/>
                <a:uFillTx/>
                <a:latin typeface="Calibri"/>
                <a:ea typeface="+mn-ea"/>
                <a:cs typeface="+mn-cs"/>
              </a:rPr>
              <a:t>em</a:t>
            </a:r>
            <a:r>
              <a:rPr kumimoji="0" lang="en-US" sz="2400" b="0" i="0" u="none" strike="noStrike" kern="1200" cap="none" spc="0" normalizeH="0" baseline="0" noProof="0" dirty="0">
                <a:ln>
                  <a:noFill/>
                </a:ln>
                <a:solidFill>
                  <a:srgbClr val="C00000"/>
                </a:solidFill>
                <a:effectLst/>
                <a:uLnTx/>
                <a:uFillTx/>
                <a:latin typeface="Calibri"/>
                <a:ea typeface="+mn-ea"/>
                <a:cs typeface="+mn-cs"/>
              </a:rPr>
              <a:t> </a:t>
            </a:r>
            <a:r>
              <a:rPr kumimoji="0" lang="en-US" sz="2400" b="0" i="0" u="none" strike="noStrike" kern="1200" cap="none" spc="0" normalizeH="0" baseline="0" noProof="0" dirty="0" err="1">
                <a:ln>
                  <a:noFill/>
                </a:ln>
                <a:solidFill>
                  <a:srgbClr val="C00000"/>
                </a:solidFill>
                <a:effectLst/>
                <a:uLnTx/>
                <a:uFillTx/>
                <a:latin typeface="Calibri"/>
                <a:ea typeface="+mn-ea"/>
                <a:cs typeface="+mn-cs"/>
              </a:rPr>
              <a:t>suy</a:t>
            </a:r>
            <a:r>
              <a:rPr kumimoji="0" lang="en-US" sz="2400" b="0" i="0" u="none" strike="noStrike" kern="1200" cap="none" spc="0" normalizeH="0" baseline="0" noProof="0" dirty="0">
                <a:ln>
                  <a:noFill/>
                </a:ln>
                <a:solidFill>
                  <a:srgbClr val="C00000"/>
                </a:solidFill>
                <a:effectLst/>
                <a:uLnTx/>
                <a:uFillTx/>
                <a:latin typeface="Calibri"/>
                <a:ea typeface="+mn-ea"/>
                <a:cs typeface="+mn-cs"/>
              </a:rPr>
              <a:t> </a:t>
            </a:r>
            <a:r>
              <a:rPr kumimoji="0" lang="en-US" sz="2400" b="0" i="0" u="none" strike="noStrike" kern="1200" cap="none" spc="0" normalizeH="0" baseline="0" noProof="0" dirty="0" err="1">
                <a:ln>
                  <a:noFill/>
                </a:ln>
                <a:solidFill>
                  <a:srgbClr val="C00000"/>
                </a:solidFill>
                <a:effectLst/>
                <a:uLnTx/>
                <a:uFillTx/>
                <a:latin typeface="Calibri"/>
                <a:ea typeface="+mn-ea"/>
                <a:cs typeface="+mn-cs"/>
              </a:rPr>
              <a:t>nghĩ</a:t>
            </a:r>
            <a:r>
              <a:rPr kumimoji="0" lang="en-US" sz="2400" b="0" i="0" u="none" strike="noStrike" kern="1200" cap="none" spc="0" normalizeH="0" baseline="0" noProof="0" dirty="0">
                <a:ln>
                  <a:noFill/>
                </a:ln>
                <a:solidFill>
                  <a:srgbClr val="C00000"/>
                </a:solidFill>
                <a:effectLst/>
                <a:uLnTx/>
                <a:uFillTx/>
                <a:latin typeface="Calibri"/>
                <a:ea typeface="+mn-ea"/>
                <a:cs typeface="+mn-cs"/>
              </a:rPr>
              <a:t> </a:t>
            </a:r>
            <a:r>
              <a:rPr kumimoji="0" lang="en-US" sz="2400" b="0" i="0" u="none" strike="noStrike" kern="1200" cap="none" spc="0" normalizeH="0" baseline="0" noProof="0" dirty="0" err="1">
                <a:ln>
                  <a:noFill/>
                </a:ln>
                <a:solidFill>
                  <a:srgbClr val="C00000"/>
                </a:solidFill>
                <a:effectLst/>
                <a:uLnTx/>
                <a:uFillTx/>
                <a:latin typeface="Calibri"/>
                <a:ea typeface="+mn-ea"/>
                <a:cs typeface="+mn-cs"/>
              </a:rPr>
              <a:t>và</a:t>
            </a:r>
            <a:r>
              <a:rPr kumimoji="0" lang="en-US" sz="2400" b="0" i="0" u="none" strike="noStrike" kern="1200" cap="none" spc="0" normalizeH="0" baseline="0" noProof="0" dirty="0">
                <a:ln>
                  <a:noFill/>
                </a:ln>
                <a:solidFill>
                  <a:srgbClr val="C00000"/>
                </a:solidFill>
                <a:effectLst/>
                <a:uLnTx/>
                <a:uFillTx/>
                <a:latin typeface="Calibri"/>
                <a:ea typeface="+mn-ea"/>
                <a:cs typeface="+mn-cs"/>
              </a:rPr>
              <a:t> </a:t>
            </a:r>
            <a:r>
              <a:rPr kumimoji="0" lang="en-US" sz="2400" b="0" i="0" u="none" strike="noStrike" kern="1200" cap="none" spc="0" normalizeH="0" baseline="0" noProof="0" dirty="0" err="1">
                <a:ln>
                  <a:noFill/>
                </a:ln>
                <a:solidFill>
                  <a:srgbClr val="C00000"/>
                </a:solidFill>
                <a:effectLst/>
                <a:uLnTx/>
                <a:uFillTx/>
                <a:latin typeface="Calibri"/>
                <a:ea typeface="+mn-ea"/>
                <a:cs typeface="+mn-cs"/>
              </a:rPr>
              <a:t>trả</a:t>
            </a:r>
            <a:r>
              <a:rPr kumimoji="0" lang="en-US" sz="2400" b="0" i="0" u="none" strike="noStrike" kern="1200" cap="none" spc="0" normalizeH="0" baseline="0" noProof="0" dirty="0">
                <a:ln>
                  <a:noFill/>
                </a:ln>
                <a:solidFill>
                  <a:srgbClr val="C00000"/>
                </a:solidFill>
                <a:effectLst/>
                <a:uLnTx/>
                <a:uFillTx/>
                <a:latin typeface="Calibri"/>
                <a:ea typeface="+mn-ea"/>
                <a:cs typeface="+mn-cs"/>
              </a:rPr>
              <a:t> </a:t>
            </a:r>
            <a:r>
              <a:rPr kumimoji="0" lang="en-US" sz="2400" b="0" i="0" u="none" strike="noStrike" kern="1200" cap="none" spc="0" normalizeH="0" baseline="0" noProof="0" dirty="0" err="1">
                <a:ln>
                  <a:noFill/>
                </a:ln>
                <a:solidFill>
                  <a:srgbClr val="C00000"/>
                </a:solidFill>
                <a:effectLst/>
                <a:uLnTx/>
                <a:uFillTx/>
                <a:latin typeface="Calibri"/>
                <a:ea typeface="+mn-ea"/>
                <a:cs typeface="+mn-cs"/>
              </a:rPr>
              <a:t>lời</a:t>
            </a:r>
            <a:r>
              <a:rPr kumimoji="0" lang="en-US" sz="2400" b="0" i="0" u="none" strike="noStrike" kern="1200" cap="none" spc="0" normalizeH="0" baseline="0" noProof="0" dirty="0">
                <a:ln>
                  <a:noFill/>
                </a:ln>
                <a:solidFill>
                  <a:srgbClr val="C00000"/>
                </a:solidFill>
                <a:effectLst/>
                <a:uLnTx/>
                <a:uFillTx/>
                <a:latin typeface="Calibri"/>
                <a:ea typeface="+mn-ea"/>
                <a:cs typeface="+mn-cs"/>
              </a:rPr>
              <a:t> </a:t>
            </a:r>
            <a:r>
              <a:rPr kumimoji="0" lang="en-US" sz="2400" b="0" i="0" u="none" strike="noStrike" kern="1200" cap="none" spc="0" normalizeH="0" baseline="0" noProof="0" dirty="0" err="1">
                <a:ln>
                  <a:noFill/>
                </a:ln>
                <a:solidFill>
                  <a:srgbClr val="C00000"/>
                </a:solidFill>
                <a:effectLst/>
                <a:uLnTx/>
                <a:uFillTx/>
                <a:latin typeface="Calibri"/>
                <a:ea typeface="+mn-ea"/>
                <a:cs typeface="+mn-cs"/>
              </a:rPr>
              <a:t>nhé</a:t>
            </a:r>
            <a:r>
              <a:rPr kumimoji="0" lang="en-US" sz="2400" b="0" i="0" u="none" strike="noStrike" kern="1200" cap="none" spc="0" normalizeH="0" baseline="0" noProof="0" dirty="0">
                <a:ln>
                  <a:noFill/>
                </a:ln>
                <a:solidFill>
                  <a:srgbClr val="C00000"/>
                </a:solidFill>
                <a:effectLst/>
                <a:uLnTx/>
                <a:uFillTx/>
                <a:latin typeface="Calibri"/>
                <a:ea typeface="+mn-ea"/>
                <a:cs typeface="+mn-cs"/>
              </a:rPr>
              <a:t>!</a:t>
            </a:r>
          </a:p>
        </p:txBody>
      </p:sp>
      <p:grpSp>
        <p:nvGrpSpPr>
          <p:cNvPr id="2" name="Group 1"/>
          <p:cNvGrpSpPr/>
          <p:nvPr/>
        </p:nvGrpSpPr>
        <p:grpSpPr>
          <a:xfrm>
            <a:off x="929679" y="-624353"/>
            <a:ext cx="7949254" cy="3653846"/>
            <a:chOff x="929679" y="-624353"/>
            <a:chExt cx="7949254" cy="3653846"/>
          </a:xfrm>
        </p:grpSpPr>
        <p:pic>
          <p:nvPicPr>
            <p:cNvPr id="171" name="Picture 17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150" name="Rectangle 149"/>
            <p:cNvSpPr/>
            <p:nvPr/>
          </p:nvSpPr>
          <p:spPr>
            <a:xfrm>
              <a:off x="1836723" y="663961"/>
              <a:ext cx="6135166"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029" sz="3200" b="1" i="0" u="none" strike="noStrike" kern="1200" cap="none" spc="0" normalizeH="0" baseline="0" noProof="0" dirty="0">
                  <a:ln>
                    <a:noFill/>
                  </a:ln>
                  <a:solidFill>
                    <a:prstClr val="black"/>
                  </a:solidFill>
                  <a:effectLst/>
                  <a:uLnTx/>
                  <a:uFillTx/>
                  <a:latin typeface="Calibri"/>
                  <a:ea typeface="+mn-ea"/>
                  <a:cs typeface="+mn-cs"/>
                </a:rPr>
                <a:t>Theo </a:t>
              </a:r>
              <a:r>
                <a:rPr kumimoji="0" lang="en-029" sz="3200" b="1" i="0" u="none" strike="noStrike" kern="1200" cap="none" spc="0" normalizeH="0" baseline="0" noProof="0" dirty="0" err="1">
                  <a:ln>
                    <a:noFill/>
                  </a:ln>
                  <a:solidFill>
                    <a:prstClr val="black"/>
                  </a:solidFill>
                  <a:effectLst/>
                  <a:uLnTx/>
                  <a:uFillTx/>
                  <a:latin typeface="Calibri"/>
                  <a:ea typeface="+mn-ea"/>
                  <a:cs typeface="+mn-cs"/>
                </a:rPr>
                <a:t>em</a:t>
              </a:r>
              <a:r>
                <a:rPr kumimoji="0" lang="en-029" sz="3200" b="1" i="0" u="none" strike="noStrike" kern="1200" cap="none" spc="0" normalizeH="0" baseline="0" noProof="0" dirty="0">
                  <a:ln>
                    <a:noFill/>
                  </a:ln>
                  <a:solidFill>
                    <a:prstClr val="black"/>
                  </a:solidFill>
                  <a:effectLst/>
                  <a:uLnTx/>
                  <a:uFillTx/>
                  <a:latin typeface="Calibri"/>
                  <a:ea typeface="+mn-ea"/>
                  <a:cs typeface="+mn-cs"/>
                </a:rPr>
                <a:t>, </a:t>
              </a:r>
              <a:r>
                <a:rPr kumimoji="0" lang="en-029" sz="3200" b="1" i="0" u="none" strike="noStrike" kern="1200" cap="none" spc="0" normalizeH="0" baseline="0" noProof="0" dirty="0" err="1">
                  <a:ln>
                    <a:noFill/>
                  </a:ln>
                  <a:solidFill>
                    <a:prstClr val="black"/>
                  </a:solidFill>
                  <a:effectLst/>
                  <a:uLnTx/>
                  <a:uFillTx/>
                  <a:latin typeface="Calibri"/>
                  <a:ea typeface="+mn-ea"/>
                  <a:cs typeface="+mn-cs"/>
                </a:rPr>
                <a:t>nên</a:t>
              </a:r>
              <a:r>
                <a:rPr kumimoji="0" lang="en-029" sz="3200" b="1" i="0" u="none" strike="noStrike" kern="1200" cap="none" spc="0" normalizeH="0" baseline="0" noProof="0" dirty="0">
                  <a:ln>
                    <a:noFill/>
                  </a:ln>
                  <a:solidFill>
                    <a:prstClr val="black"/>
                  </a:solidFill>
                  <a:effectLst/>
                  <a:uLnTx/>
                  <a:uFillTx/>
                  <a:latin typeface="Calibri"/>
                  <a:ea typeface="+mn-ea"/>
                  <a:cs typeface="+mn-cs"/>
                </a:rPr>
                <a:t> </a:t>
              </a:r>
              <a:r>
                <a:rPr kumimoji="0" lang="en-029" sz="3200" b="1" i="0" u="none" strike="noStrike" kern="1200" cap="none" spc="0" normalizeH="0" baseline="0" noProof="0" dirty="0" err="1">
                  <a:ln>
                    <a:noFill/>
                  </a:ln>
                  <a:solidFill>
                    <a:prstClr val="black"/>
                  </a:solidFill>
                  <a:effectLst/>
                  <a:uLnTx/>
                  <a:uFillTx/>
                  <a:latin typeface="Calibri"/>
                  <a:ea typeface="+mn-ea"/>
                  <a:cs typeface="+mn-cs"/>
                </a:rPr>
                <a:t>sử</a:t>
              </a:r>
              <a:r>
                <a:rPr kumimoji="0" lang="en-029" sz="3200" b="1" i="0" u="none" strike="noStrike" kern="1200" cap="none" spc="0" normalizeH="0" baseline="0" noProof="0" dirty="0">
                  <a:ln>
                    <a:noFill/>
                  </a:ln>
                  <a:solidFill>
                    <a:prstClr val="black"/>
                  </a:solidFill>
                  <a:effectLst/>
                  <a:uLnTx/>
                  <a:uFillTx/>
                  <a:latin typeface="Calibri"/>
                  <a:ea typeface="+mn-ea"/>
                  <a:cs typeface="+mn-cs"/>
                </a:rPr>
                <a:t> </a:t>
              </a:r>
              <a:r>
                <a:rPr kumimoji="0" lang="en-029" sz="3200" b="1" i="0" u="none" strike="noStrike" kern="1200" cap="none" spc="0" normalizeH="0" baseline="0" noProof="0" dirty="0" err="1">
                  <a:ln>
                    <a:noFill/>
                  </a:ln>
                  <a:solidFill>
                    <a:prstClr val="black"/>
                  </a:solidFill>
                  <a:effectLst/>
                  <a:uLnTx/>
                  <a:uFillTx/>
                  <a:latin typeface="Calibri"/>
                  <a:ea typeface="+mn-ea"/>
                  <a:cs typeface="+mn-cs"/>
                </a:rPr>
                <a:t>dụng</a:t>
              </a:r>
              <a:r>
                <a:rPr kumimoji="0" lang="en-029" sz="3200" b="1" i="0" u="none" strike="noStrike" kern="1200" cap="none" spc="0" normalizeH="0" baseline="0" noProof="0" dirty="0">
                  <a:ln>
                    <a:noFill/>
                  </a:ln>
                  <a:solidFill>
                    <a:prstClr val="black"/>
                  </a:solidFill>
                  <a:effectLst/>
                  <a:uLnTx/>
                  <a:uFillTx/>
                  <a:latin typeface="Calibri"/>
                  <a:ea typeface="+mn-ea"/>
                  <a:cs typeface="+mn-cs"/>
                </a:rPr>
                <a:t> in-</a:t>
              </a:r>
              <a:r>
                <a:rPr kumimoji="0" lang="en-029" sz="3200" b="1" i="0" u="none" strike="noStrike" kern="1200" cap="none" spc="0" normalizeH="0" baseline="0" noProof="0" dirty="0" err="1">
                  <a:ln>
                    <a:noFill/>
                  </a:ln>
                  <a:solidFill>
                    <a:prstClr val="black"/>
                  </a:solidFill>
                  <a:effectLst/>
                  <a:uLnTx/>
                  <a:uFillTx/>
                  <a:latin typeface="Calibri"/>
                  <a:ea typeface="+mn-ea"/>
                  <a:cs typeface="+mn-cs"/>
                </a:rPr>
                <a:t>tơ</a:t>
              </a:r>
              <a:r>
                <a:rPr kumimoji="0" lang="en-029" sz="3200" b="1" i="0" u="none" strike="noStrike" kern="1200" cap="none" spc="0" normalizeH="0" baseline="0" noProof="0" dirty="0">
                  <a:ln>
                    <a:noFill/>
                  </a:ln>
                  <a:solidFill>
                    <a:prstClr val="black"/>
                  </a:solidFill>
                  <a:effectLst/>
                  <a:uLnTx/>
                  <a:uFillTx/>
                  <a:latin typeface="Calibri"/>
                  <a:ea typeface="+mn-ea"/>
                  <a:cs typeface="+mn-cs"/>
                </a:rPr>
                <a:t>-</a:t>
              </a:r>
              <a:r>
                <a:rPr kumimoji="0" lang="en-029" sz="3200" b="1" i="0" u="none" strike="noStrike" kern="1200" cap="none" spc="0" normalizeH="0" baseline="0" noProof="0" dirty="0" err="1">
                  <a:ln>
                    <a:noFill/>
                  </a:ln>
                  <a:solidFill>
                    <a:prstClr val="black"/>
                  </a:solidFill>
                  <a:effectLst/>
                  <a:uLnTx/>
                  <a:uFillTx/>
                  <a:latin typeface="Calibri"/>
                  <a:ea typeface="+mn-ea"/>
                  <a:cs typeface="+mn-cs"/>
                </a:rPr>
                <a:t>nét</a:t>
              </a:r>
              <a:r>
                <a:rPr kumimoji="0" lang="en-029" sz="3200" b="1" i="0" u="none" strike="noStrike" kern="1200" cap="none" spc="0" normalizeH="0" baseline="0" noProof="0" dirty="0">
                  <a:ln>
                    <a:noFill/>
                  </a:ln>
                  <a:solidFill>
                    <a:prstClr val="black"/>
                  </a:solidFill>
                  <a:effectLst/>
                  <a:uLnTx/>
                  <a:uFillTx/>
                  <a:latin typeface="Calibri"/>
                  <a:ea typeface="+mn-ea"/>
                  <a:cs typeface="+mn-cs"/>
                </a:rPr>
                <a:t> </a:t>
              </a:r>
              <a:r>
                <a:rPr kumimoji="0" lang="en-029" sz="3200" b="1" i="0" u="none" strike="noStrike" kern="1200" cap="none" spc="0" normalizeH="0" baseline="0" noProof="0" dirty="0" err="1">
                  <a:ln>
                    <a:noFill/>
                  </a:ln>
                  <a:solidFill>
                    <a:prstClr val="black"/>
                  </a:solidFill>
                  <a:effectLst/>
                  <a:uLnTx/>
                  <a:uFillTx/>
                  <a:latin typeface="Calibri"/>
                  <a:ea typeface="+mn-ea"/>
                  <a:cs typeface="+mn-cs"/>
                </a:rPr>
                <a:t>như</a:t>
              </a:r>
              <a:r>
                <a:rPr kumimoji="0" lang="en-029" sz="3200" b="1" i="0" u="none" strike="noStrike" kern="1200" cap="none" spc="0" normalizeH="0" baseline="0" noProof="0" dirty="0">
                  <a:ln>
                    <a:noFill/>
                  </a:ln>
                  <a:solidFill>
                    <a:prstClr val="black"/>
                  </a:solidFill>
                  <a:effectLst/>
                  <a:uLnTx/>
                  <a:uFillTx/>
                  <a:latin typeface="Calibri"/>
                  <a:ea typeface="+mn-ea"/>
                  <a:cs typeface="+mn-cs"/>
                </a:rPr>
                <a:t> </a:t>
              </a:r>
              <a:r>
                <a:rPr kumimoji="0" lang="en-029" sz="3200" b="1" i="0" u="none" strike="noStrike" kern="1200" cap="none" spc="0" normalizeH="0" baseline="0" noProof="0" dirty="0" err="1">
                  <a:ln>
                    <a:noFill/>
                  </a:ln>
                  <a:solidFill>
                    <a:prstClr val="black"/>
                  </a:solidFill>
                  <a:effectLst/>
                  <a:uLnTx/>
                  <a:uFillTx/>
                  <a:latin typeface="Calibri"/>
                  <a:ea typeface="+mn-ea"/>
                  <a:cs typeface="+mn-cs"/>
                </a:rPr>
                <a:t>thế</a:t>
              </a:r>
              <a:r>
                <a:rPr kumimoji="0" lang="en-029" sz="3200" b="1" i="0" u="none" strike="noStrike" kern="1200" cap="none" spc="0" normalizeH="0" baseline="0" noProof="0" dirty="0">
                  <a:ln>
                    <a:noFill/>
                  </a:ln>
                  <a:solidFill>
                    <a:prstClr val="black"/>
                  </a:solidFill>
                  <a:effectLst/>
                  <a:uLnTx/>
                  <a:uFillTx/>
                  <a:latin typeface="Calibri"/>
                  <a:ea typeface="+mn-ea"/>
                  <a:cs typeface="+mn-cs"/>
                </a:rPr>
                <a:t> </a:t>
              </a:r>
              <a:r>
                <a:rPr kumimoji="0" lang="en-029" sz="3200" b="1" i="0" u="none" strike="noStrike" kern="1200" cap="none" spc="0" normalizeH="0" baseline="0" noProof="0" dirty="0" err="1">
                  <a:ln>
                    <a:noFill/>
                  </a:ln>
                  <a:solidFill>
                    <a:prstClr val="black"/>
                  </a:solidFill>
                  <a:effectLst/>
                  <a:uLnTx/>
                  <a:uFillTx/>
                  <a:latin typeface="Calibri"/>
                  <a:ea typeface="+mn-ea"/>
                  <a:cs typeface="+mn-cs"/>
                </a:rPr>
                <a:t>nào</a:t>
              </a:r>
              <a:r>
                <a:rPr kumimoji="0" lang="en-029" sz="3200" b="1" i="0" u="none" strike="noStrike" kern="1200" cap="none" spc="0" normalizeH="0" baseline="0" noProof="0" dirty="0">
                  <a:ln>
                    <a:noFill/>
                  </a:ln>
                  <a:solidFill>
                    <a:prstClr val="black"/>
                  </a:solidFill>
                  <a:effectLst/>
                  <a:uLnTx/>
                  <a:uFillTx/>
                  <a:latin typeface="Calibri"/>
                  <a:ea typeface="+mn-ea"/>
                  <a:cs typeface="+mn-cs"/>
                </a:rPr>
                <a:t> </a:t>
              </a:r>
              <a:r>
                <a:rPr kumimoji="0" lang="en-029" sz="3200" b="1" i="0" u="none" strike="noStrike" kern="1200" cap="none" spc="0" normalizeH="0" baseline="0" noProof="0" dirty="0" err="1">
                  <a:ln>
                    <a:noFill/>
                  </a:ln>
                  <a:solidFill>
                    <a:prstClr val="black"/>
                  </a:solidFill>
                  <a:effectLst/>
                  <a:uLnTx/>
                  <a:uFillTx/>
                  <a:latin typeface="Calibri"/>
                  <a:ea typeface="+mn-ea"/>
                  <a:cs typeface="+mn-cs"/>
                </a:rPr>
                <a:t>để</a:t>
              </a:r>
              <a:r>
                <a:rPr kumimoji="0" lang="en-029" sz="3200" b="1" i="0" u="none" strike="noStrike" kern="1200" cap="none" spc="0" normalizeH="0" baseline="0" noProof="0" dirty="0">
                  <a:ln>
                    <a:noFill/>
                  </a:ln>
                  <a:solidFill>
                    <a:prstClr val="black"/>
                  </a:solidFill>
                  <a:effectLst/>
                  <a:uLnTx/>
                  <a:uFillTx/>
                  <a:latin typeface="Calibri"/>
                  <a:ea typeface="+mn-ea"/>
                  <a:cs typeface="+mn-cs"/>
                </a:rPr>
                <a:t> an </a:t>
              </a:r>
              <a:r>
                <a:rPr kumimoji="0" lang="en-029" sz="3200" b="1" i="0" u="none" strike="noStrike" kern="1200" cap="none" spc="0" normalizeH="0" baseline="0" noProof="0" dirty="0" err="1">
                  <a:ln>
                    <a:noFill/>
                  </a:ln>
                  <a:solidFill>
                    <a:prstClr val="black"/>
                  </a:solidFill>
                  <a:effectLst/>
                  <a:uLnTx/>
                  <a:uFillTx/>
                  <a:latin typeface="Calibri"/>
                  <a:ea typeface="+mn-ea"/>
                  <a:cs typeface="+mn-cs"/>
                </a:rPr>
                <a:t>toàn</a:t>
              </a:r>
              <a:r>
                <a:rPr kumimoji="0" lang="en-029" sz="3200" b="1" i="0" u="none" strike="noStrike" kern="1200" cap="none" spc="0" normalizeH="0" baseline="0" noProof="0" dirty="0">
                  <a:ln>
                    <a:noFill/>
                  </a:ln>
                  <a:solidFill>
                    <a:prstClr val="black"/>
                  </a:solidFill>
                  <a:effectLst/>
                  <a:uLnTx/>
                  <a:uFillTx/>
                  <a:latin typeface="Calibri"/>
                  <a:ea typeface="+mn-ea"/>
                  <a:cs typeface="+mn-cs"/>
                </a:rPr>
                <a:t> </a:t>
              </a:r>
              <a:r>
                <a:rPr kumimoji="0" lang="en-029" sz="3200" b="1" i="0" u="none" strike="noStrike" kern="1200" cap="none" spc="0" normalizeH="0" baseline="0" noProof="0" dirty="0" err="1">
                  <a:ln>
                    <a:noFill/>
                  </a:ln>
                  <a:solidFill>
                    <a:prstClr val="black"/>
                  </a:solidFill>
                  <a:effectLst/>
                  <a:uLnTx/>
                  <a:uFillTx/>
                  <a:latin typeface="Calibri"/>
                  <a:ea typeface="+mn-ea"/>
                  <a:cs typeface="+mn-cs"/>
                </a:rPr>
                <a:t>hiệu</a:t>
              </a:r>
              <a:r>
                <a:rPr kumimoji="0" lang="en-029" sz="3200" b="1" i="0" u="none" strike="noStrike" kern="1200" cap="none" spc="0" normalizeH="0" baseline="0" noProof="0" dirty="0">
                  <a:ln>
                    <a:noFill/>
                  </a:ln>
                  <a:solidFill>
                    <a:prstClr val="black"/>
                  </a:solidFill>
                  <a:effectLst/>
                  <a:uLnTx/>
                  <a:uFillTx/>
                  <a:latin typeface="Calibri"/>
                  <a:ea typeface="+mn-ea"/>
                  <a:cs typeface="+mn-cs"/>
                </a:rPr>
                <a:t> </a:t>
              </a:r>
              <a:r>
                <a:rPr kumimoji="0" lang="en-029" sz="3200" b="1" i="0" u="none" strike="noStrike" kern="1200" cap="none" spc="0" normalizeH="0" baseline="0" noProof="0" dirty="0" err="1">
                  <a:ln>
                    <a:noFill/>
                  </a:ln>
                  <a:solidFill>
                    <a:prstClr val="black"/>
                  </a:solidFill>
                  <a:effectLst/>
                  <a:uLnTx/>
                  <a:uFillTx/>
                  <a:latin typeface="Calibri"/>
                  <a:ea typeface="+mn-ea"/>
                  <a:cs typeface="+mn-cs"/>
                </a:rPr>
                <a:t>quả</a:t>
              </a:r>
              <a:r>
                <a:rPr kumimoji="0" lang="en-029" sz="3200" b="1" i="0" u="none" strike="noStrike" kern="1200" cap="none" spc="0" normalizeH="0" baseline="0" noProof="0" dirty="0">
                  <a:ln>
                    <a:noFill/>
                  </a:ln>
                  <a:solidFill>
                    <a:prstClr val="black"/>
                  </a:solidFill>
                  <a:effectLst/>
                  <a:uLnTx/>
                  <a:uFillTx/>
                  <a:latin typeface="Calibri"/>
                  <a:ea typeface="+mn-ea"/>
                  <a:cs typeface="+mn-cs"/>
                </a:rPr>
                <a:t>?</a:t>
              </a:r>
              <a:endParaRPr kumimoji="0" lang="en-US" sz="3200" b="1" i="0" u="none" strike="noStrike" kern="1200" cap="none" spc="0" normalizeH="0" baseline="0" noProof="0" dirty="0">
                <a:ln>
                  <a:noFill/>
                </a:ln>
                <a:solidFill>
                  <a:prstClr val="black"/>
                </a:solidFill>
                <a:effectLst/>
                <a:uLnTx/>
                <a:uFillTx/>
                <a:latin typeface="Calibri"/>
                <a:ea typeface="+mn-ea"/>
                <a:cs typeface="+mn-cs"/>
              </a:endParaRPr>
            </a:p>
          </p:txBody>
        </p:sp>
      </p:grpSp>
      <p:pic>
        <p:nvPicPr>
          <p:cNvPr id="151" name="Picture 15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05122" y="2441816"/>
            <a:ext cx="4798368" cy="4798368"/>
          </a:xfrm>
          <a:prstGeom prst="rect">
            <a:avLst/>
          </a:prstGeom>
        </p:spPr>
      </p:pic>
      <p:pic>
        <p:nvPicPr>
          <p:cNvPr id="2050" name="Picture 2" descr="via GIPHY | Giphy, Stickers, Flowers"/>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17624" y="3730130"/>
            <a:ext cx="3321266" cy="332126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rotWithShape="1">
          <a:blip r:embed="rId8">
            <a:extLst>
              <a:ext uri="{28A0092B-C50C-407E-A947-70E740481C1C}">
                <a14:useLocalDpi xmlns:a14="http://schemas.microsoft.com/office/drawing/2010/main" val="0"/>
              </a:ext>
            </a:extLst>
          </a:blip>
          <a:srcRect l="43662" t="48030" r="37260"/>
          <a:stretch/>
        </p:blipFill>
        <p:spPr>
          <a:xfrm rot="10066128">
            <a:off x="-2269605" y="-2284897"/>
            <a:ext cx="2167390" cy="3321089"/>
          </a:xfrm>
          <a:prstGeom prst="rect">
            <a:avLst/>
          </a:prstGeom>
        </p:spPr>
      </p:pic>
      <p:pic>
        <p:nvPicPr>
          <p:cNvPr id="14" name="Picture 13"/>
          <p:cNvPicPr>
            <a:picLocks noChangeAspect="1"/>
          </p:cNvPicPr>
          <p:nvPr/>
        </p:nvPicPr>
        <p:blipFill rotWithShape="1">
          <a:blip r:embed="rId8" cstate="print">
            <a:extLst>
              <a:ext uri="{28A0092B-C50C-407E-A947-70E740481C1C}">
                <a14:useLocalDpi xmlns:a14="http://schemas.microsoft.com/office/drawing/2010/main" val="0"/>
              </a:ext>
            </a:extLst>
          </a:blip>
          <a:srcRect r="77740" b="51743"/>
          <a:stretch/>
        </p:blipFill>
        <p:spPr>
          <a:xfrm rot="19628386" flipH="1">
            <a:off x="12660259" y="6144786"/>
            <a:ext cx="1626412" cy="1983294"/>
          </a:xfrm>
          <a:prstGeom prst="rect">
            <a:avLst/>
          </a:prstGeom>
        </p:spPr>
      </p:pic>
    </p:spTree>
    <p:extLst>
      <p:ext uri="{BB962C8B-B14F-4D97-AF65-F5344CB8AC3E}">
        <p14:creationId xmlns:p14="http://schemas.microsoft.com/office/powerpoint/2010/main" val="233048701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path" presetSubtype="0" accel="50000" decel="50000" fill="hold" nodeType="withEffect">
                                  <p:stCondLst>
                                    <p:cond delay="0"/>
                                  </p:stCondLst>
                                  <p:childTnLst>
                                    <p:animMotion origin="layout" path="M -4.375E-6 2.22222E-6 L 0.1655 0.22361 " pathEditMode="relative" rAng="0" ptsTypes="AA">
                                      <p:cBhvr>
                                        <p:cTn id="6" dur="2000" fill="hold"/>
                                        <p:tgtEl>
                                          <p:spTgt spid="13"/>
                                        </p:tgtEl>
                                        <p:attrNameLst>
                                          <p:attrName>ppt_x</p:attrName>
                                          <p:attrName>ppt_y</p:attrName>
                                        </p:attrNameLst>
                                      </p:cBhvr>
                                      <p:rCtr x="8281" y="11181"/>
                                    </p:animMotion>
                                  </p:childTnLst>
                                </p:cTn>
                              </p:par>
                              <p:par>
                                <p:cTn id="7" presetID="64" presetClass="path" presetSubtype="0" accel="50000" decel="50000" fill="hold" nodeType="withEffect">
                                  <p:stCondLst>
                                    <p:cond delay="0"/>
                                  </p:stCondLst>
                                  <p:childTnLst>
                                    <p:animMotion origin="layout" path="M 1.875E-6 7.40741E-7 L -0.16055 -0.09977 " pathEditMode="relative" rAng="0" ptsTypes="AA">
                                      <p:cBhvr>
                                        <p:cTn id="8" dur="2000" fill="hold"/>
                                        <p:tgtEl>
                                          <p:spTgt spid="14"/>
                                        </p:tgtEl>
                                        <p:attrNameLst>
                                          <p:attrName>ppt_x</p:attrName>
                                          <p:attrName>ppt_y</p:attrName>
                                        </p:attrNameLst>
                                      </p:cBhvr>
                                      <p:rCtr x="-8034" y="-5000"/>
                                    </p:animMotion>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16" presetClass="entr" presetSubtype="21" fill="hold" nodeType="withEffect">
                                  <p:stCondLst>
                                    <p:cond delay="0"/>
                                  </p:stCondLst>
                                  <p:childTnLst>
                                    <p:set>
                                      <p:cBhvr>
                                        <p:cTn id="14" dur="1" fill="hold">
                                          <p:stCondLst>
                                            <p:cond delay="0"/>
                                          </p:stCondLst>
                                        </p:cTn>
                                        <p:tgtEl>
                                          <p:spTgt spid="166"/>
                                        </p:tgtEl>
                                        <p:attrNameLst>
                                          <p:attrName>style.visibility</p:attrName>
                                        </p:attrNameLst>
                                      </p:cBhvr>
                                      <p:to>
                                        <p:strVal val="visible"/>
                                      </p:to>
                                    </p:set>
                                    <p:animEffect transition="in" filter="barn(inVertical)">
                                      <p:cBhvr>
                                        <p:cTn id="15" dur="500"/>
                                        <p:tgtEl>
                                          <p:spTgt spid="166"/>
                                        </p:tgtEl>
                                      </p:cBhvr>
                                    </p:animEffect>
                                  </p:childTnLst>
                                </p:cTn>
                              </p:par>
                            </p:childTnLst>
                          </p:cTn>
                        </p:par>
                        <p:par>
                          <p:cTn id="16" fill="hold">
                            <p:stCondLst>
                              <p:cond delay="2000"/>
                            </p:stCondLst>
                            <p:childTnLst>
                              <p:par>
                                <p:cTn id="17" presetID="16" presetClass="entr" presetSubtype="21" fill="hold" grpId="0" nodeType="afterEffect">
                                  <p:stCondLst>
                                    <p:cond delay="0"/>
                                  </p:stCondLst>
                                  <p:childTnLst>
                                    <p:set>
                                      <p:cBhvr>
                                        <p:cTn id="18" dur="1" fill="hold">
                                          <p:stCondLst>
                                            <p:cond delay="0"/>
                                          </p:stCondLst>
                                        </p:cTn>
                                        <p:tgtEl>
                                          <p:spTgt spid="167"/>
                                        </p:tgtEl>
                                        <p:attrNameLst>
                                          <p:attrName>style.visibility</p:attrName>
                                        </p:attrNameLst>
                                      </p:cBhvr>
                                      <p:to>
                                        <p:strVal val="visible"/>
                                      </p:to>
                                    </p:set>
                                    <p:animEffect transition="in" filter="barn(inVertical)">
                                      <p:cBhvr>
                                        <p:cTn id="19" dur="500"/>
                                        <p:tgtEl>
                                          <p:spTgt spid="167"/>
                                        </p:tgtEl>
                                      </p:cBhvr>
                                    </p:animEffect>
                                  </p:childTnLst>
                                </p:cTn>
                              </p:par>
                              <p:par>
                                <p:cTn id="20" presetID="2" presetClass="entr" presetSubtype="4" fill="hold" nodeType="withEffect">
                                  <p:stCondLst>
                                    <p:cond delay="0"/>
                                  </p:stCondLst>
                                  <p:childTnLst>
                                    <p:set>
                                      <p:cBhvr>
                                        <p:cTn id="21" dur="1" fill="hold">
                                          <p:stCondLst>
                                            <p:cond delay="0"/>
                                          </p:stCondLst>
                                        </p:cTn>
                                        <p:tgtEl>
                                          <p:spTgt spid="151"/>
                                        </p:tgtEl>
                                        <p:attrNameLst>
                                          <p:attrName>style.visibility</p:attrName>
                                        </p:attrNameLst>
                                      </p:cBhvr>
                                      <p:to>
                                        <p:strVal val="visible"/>
                                      </p:to>
                                    </p:set>
                                    <p:anim calcmode="lin" valueType="num">
                                      <p:cBhvr additive="base">
                                        <p:cTn id="22" dur="500" fill="hold"/>
                                        <p:tgtEl>
                                          <p:spTgt spid="151"/>
                                        </p:tgtEl>
                                        <p:attrNameLst>
                                          <p:attrName>ppt_x</p:attrName>
                                        </p:attrNameLst>
                                      </p:cBhvr>
                                      <p:tavLst>
                                        <p:tav tm="0">
                                          <p:val>
                                            <p:strVal val="#ppt_x"/>
                                          </p:val>
                                        </p:tav>
                                        <p:tav tm="100000">
                                          <p:val>
                                            <p:strVal val="#ppt_x"/>
                                          </p:val>
                                        </p:tav>
                                      </p:tavLst>
                                    </p:anim>
                                    <p:anim calcmode="lin" valueType="num">
                                      <p:cBhvr additive="base">
                                        <p:cTn id="23" dur="500" fill="hold"/>
                                        <p:tgtEl>
                                          <p:spTgt spid="151"/>
                                        </p:tgtEl>
                                        <p:attrNameLst>
                                          <p:attrName>ppt_y</p:attrName>
                                        </p:attrNameLst>
                                      </p:cBhvr>
                                      <p:tavLst>
                                        <p:tav tm="0">
                                          <p:val>
                                            <p:strVal val="1+#ppt_h/2"/>
                                          </p:val>
                                        </p:tav>
                                        <p:tav tm="100000">
                                          <p:val>
                                            <p:strVal val="#ppt_y"/>
                                          </p:val>
                                        </p:tav>
                                      </p:tavLst>
                                    </p:anim>
                                  </p:childTnLst>
                                </p:cTn>
                              </p:par>
                              <p:par>
                                <p:cTn id="24" presetID="16" presetClass="entr" presetSubtype="21" fill="hold" nodeType="withEffect">
                                  <p:stCondLst>
                                    <p:cond delay="0"/>
                                  </p:stCondLst>
                                  <p:childTnLst>
                                    <p:set>
                                      <p:cBhvr>
                                        <p:cTn id="25" dur="1" fill="hold">
                                          <p:stCondLst>
                                            <p:cond delay="0"/>
                                          </p:stCondLst>
                                        </p:cTn>
                                        <p:tgtEl>
                                          <p:spTgt spid="2050"/>
                                        </p:tgtEl>
                                        <p:attrNameLst>
                                          <p:attrName>style.visibility</p:attrName>
                                        </p:attrNameLst>
                                      </p:cBhvr>
                                      <p:to>
                                        <p:strVal val="visible"/>
                                      </p:to>
                                    </p:set>
                                    <p:animEffect transition="in" filter="barn(inVertical)">
                                      <p:cBhvr>
                                        <p:cTn id="26"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pic>
        <p:nvPicPr>
          <p:cNvPr id="1030" name="Picture 6" descr="Vector đồ họa Clip art Portable Network Graphics Tree Image - phim hoạt  hình thiên nhiên cây png png tải về - Miễn phí trong suốt Cây png Tải về.">
            <a:extLst>
              <a:ext uri="{FF2B5EF4-FFF2-40B4-BE49-F238E27FC236}">
                <a16:creationId xmlns:a16="http://schemas.microsoft.com/office/drawing/2014/main" id="{066C14EC-3CA1-8827-FF1D-9E72A9C9AE84}"/>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4474" b="97500" l="10000" r="90000">
                        <a14:foregroundMark x1="49889" y1="4605" x2="49889" y2="4605"/>
                        <a14:foregroundMark x1="51000" y1="93158" x2="51000" y2="93158"/>
                        <a14:foregroundMark x1="43667" y1="96711" x2="43667" y2="96711"/>
                        <a14:foregroundMark x1="57000" y1="97500" x2="57000" y2="97500"/>
                      </a14:backgroundRemoval>
                    </a14:imgEffect>
                  </a14:imgLayer>
                </a14:imgProps>
              </a:ext>
              <a:ext uri="{28A0092B-C50C-407E-A947-70E740481C1C}">
                <a14:useLocalDpi xmlns:a14="http://schemas.microsoft.com/office/drawing/2010/main" val="0"/>
              </a:ext>
            </a:extLst>
          </a:blip>
          <a:srcRect/>
          <a:stretch>
            <a:fillRect/>
          </a:stretch>
        </p:blipFill>
        <p:spPr bwMode="auto">
          <a:xfrm>
            <a:off x="-1368279" y="-588063"/>
            <a:ext cx="8121649" cy="7243560"/>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76">
            <a:extLst>
              <a:ext uri="{FF2B5EF4-FFF2-40B4-BE49-F238E27FC236}">
                <a16:creationId xmlns:a16="http://schemas.microsoft.com/office/drawing/2014/main" id="{14184F86-9D0C-6AE7-551D-805342748B66}"/>
              </a:ext>
            </a:extLst>
          </p:cNvPr>
          <p:cNvPicPr>
            <a:picLocks noChangeAspect="1"/>
          </p:cNvPicPr>
          <p:nvPr/>
        </p:nvPicPr>
        <p:blipFill>
          <a:blip r:embed="rId6">
            <a:duotone>
              <a:schemeClr val="accent4">
                <a:shade val="45000"/>
                <a:satMod val="135000"/>
              </a:schemeClr>
              <a:prstClr val="white"/>
            </a:duotone>
            <a:extLst>
              <a:ext uri="{BEBA8EAE-BF5A-486C-A8C5-ECC9F3942E4B}">
                <a14:imgProps xmlns:a14="http://schemas.microsoft.com/office/drawing/2010/main">
                  <a14:imgLayer r:embed="rId7">
                    <a14:imgEffect>
                      <a14:colorTemperature colorTemp="11200"/>
                    </a14:imgEffect>
                  </a14:imgLayer>
                </a14:imgProps>
              </a:ext>
              <a:ext uri="{28A0092B-C50C-407E-A947-70E740481C1C}">
                <a14:useLocalDpi xmlns:a14="http://schemas.microsoft.com/office/drawing/2010/main" val="0"/>
              </a:ext>
            </a:extLst>
          </a:blip>
          <a:stretch>
            <a:fillRect/>
          </a:stretch>
        </p:blipFill>
        <p:spPr>
          <a:xfrm rot="20812700">
            <a:off x="322894" y="385132"/>
            <a:ext cx="3698700" cy="1559064"/>
          </a:xfrm>
          <a:prstGeom prst="rect">
            <a:avLst/>
          </a:prstGeom>
        </p:spPr>
      </p:pic>
      <p:pic>
        <p:nvPicPr>
          <p:cNvPr id="75" name="Picture 74">
            <a:extLst>
              <a:ext uri="{FF2B5EF4-FFF2-40B4-BE49-F238E27FC236}">
                <a16:creationId xmlns:a16="http://schemas.microsoft.com/office/drawing/2014/main" id="{B61AFC71-42F5-E343-F4B1-B90C3E5C0B0F}"/>
              </a:ext>
            </a:extLst>
          </p:cNvPr>
          <p:cNvPicPr>
            <a:picLocks noChangeAspect="1"/>
          </p:cNvPicPr>
          <p:nvPr/>
        </p:nvPicPr>
        <p:blipFill>
          <a:blip r:embed="rId8">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0724480" y="1156131"/>
            <a:ext cx="2532724" cy="1239092"/>
          </a:xfrm>
          <a:prstGeom prst="rect">
            <a:avLst/>
          </a:prstGeom>
        </p:spPr>
      </p:pic>
      <p:pic>
        <p:nvPicPr>
          <p:cNvPr id="79" name="Picture 78">
            <a:extLst>
              <a:ext uri="{FF2B5EF4-FFF2-40B4-BE49-F238E27FC236}">
                <a16:creationId xmlns:a16="http://schemas.microsoft.com/office/drawing/2014/main" id="{53EAF341-13B8-F3CA-4E6C-B29F33EC6183}"/>
              </a:ext>
            </a:extLst>
          </p:cNvPr>
          <p:cNvPicPr>
            <a:picLocks noChangeAspect="1"/>
          </p:cNvPicPr>
          <p:nvPr/>
        </p:nvPicPr>
        <p:blipFill>
          <a:blip r:embed="rId6">
            <a:duotone>
              <a:schemeClr val="accent4">
                <a:shade val="45000"/>
                <a:satMod val="135000"/>
              </a:schemeClr>
              <a:prstClr val="white"/>
            </a:duotone>
            <a:extLst>
              <a:ext uri="{BEBA8EAE-BF5A-486C-A8C5-ECC9F3942E4B}">
                <a14:imgProps xmlns:a14="http://schemas.microsoft.com/office/drawing/2010/main">
                  <a14:imgLayer r:embed="rId7">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8976483" y="105169"/>
            <a:ext cx="3014359" cy="1270603"/>
          </a:xfrm>
          <a:prstGeom prst="rect">
            <a:avLst/>
          </a:prstGeom>
        </p:spPr>
      </p:pic>
      <p:pic>
        <p:nvPicPr>
          <p:cNvPr id="24" name="Picture 23">
            <a:extLst>
              <a:ext uri="{FF2B5EF4-FFF2-40B4-BE49-F238E27FC236}">
                <a16:creationId xmlns:a16="http://schemas.microsoft.com/office/drawing/2014/main" id="{0A4205B0-8DEA-2324-A6A0-015B7320D4DF}"/>
              </a:ext>
            </a:extLst>
          </p:cNvPr>
          <p:cNvPicPr>
            <a:picLocks noChangeAspect="1"/>
          </p:cNvPicPr>
          <p:nvPr/>
        </p:nvPicPr>
        <p:blipFill rotWithShape="1">
          <a:blip r:embed="rId9"/>
          <a:srcRect b="3286"/>
          <a:stretch/>
        </p:blipFill>
        <p:spPr>
          <a:xfrm>
            <a:off x="-86927" y="2093694"/>
            <a:ext cx="2855670" cy="3940609"/>
          </a:xfrm>
          <a:prstGeom prst="rect">
            <a:avLst/>
          </a:prstGeom>
          <a:effectLst>
            <a:outerShdw blurRad="50800" dist="38100" dir="13500000" algn="br" rotWithShape="0">
              <a:prstClr val="black">
                <a:alpha val="40000"/>
              </a:prstClr>
            </a:outerShdw>
          </a:effectLst>
        </p:spPr>
      </p:pic>
      <p:pic>
        <p:nvPicPr>
          <p:cNvPr id="29" name="Picture 28">
            <a:extLst>
              <a:ext uri="{FF2B5EF4-FFF2-40B4-BE49-F238E27FC236}">
                <a16:creationId xmlns:a16="http://schemas.microsoft.com/office/drawing/2014/main" id="{81910FA1-38B8-A6AB-106C-972FD0D4513F}"/>
              </a:ext>
            </a:extLst>
          </p:cNvPr>
          <p:cNvPicPr>
            <a:picLocks noChangeAspect="1"/>
          </p:cNvPicPr>
          <p:nvPr/>
        </p:nvPicPr>
        <p:blipFill>
          <a:blip r:embed="rId10"/>
          <a:stretch>
            <a:fillRect/>
          </a:stretch>
        </p:blipFill>
        <p:spPr>
          <a:xfrm flipH="1">
            <a:off x="818697" y="3165137"/>
            <a:ext cx="2824709" cy="3681801"/>
          </a:xfrm>
          <a:prstGeom prst="rect">
            <a:avLst/>
          </a:prstGeom>
          <a:effectLst>
            <a:outerShdw blurRad="50800" dist="38100" dir="18900000" algn="bl" rotWithShape="0">
              <a:prstClr val="black">
                <a:alpha val="40000"/>
              </a:prstClr>
            </a:outerShdw>
          </a:effectLst>
        </p:spPr>
      </p:pic>
      <p:pic>
        <p:nvPicPr>
          <p:cNvPr id="6" name="Hình ảnh 9">
            <a:extLst>
              <a:ext uri="{FF2B5EF4-FFF2-40B4-BE49-F238E27FC236}">
                <a16:creationId xmlns:a16="http://schemas.microsoft.com/office/drawing/2014/main" id="{86A49F0B-E6DD-4C23-C999-6D102790B063}"/>
              </a:ext>
            </a:extLst>
          </p:cNvPr>
          <p:cNvPicPr>
            <a:picLocks noChangeAspect="1"/>
          </p:cNvPicPr>
          <p:nvPr/>
        </p:nvPicPr>
        <p:blipFill>
          <a:blip r:embed="rId11"/>
          <a:stretch>
            <a:fillRect/>
          </a:stretch>
        </p:blipFill>
        <p:spPr>
          <a:xfrm>
            <a:off x="3120110" y="2822299"/>
            <a:ext cx="8181541" cy="3023878"/>
          </a:xfrm>
          <a:prstGeom prst="rect">
            <a:avLst/>
          </a:prstGeom>
        </p:spPr>
      </p:pic>
      <p:pic>
        <p:nvPicPr>
          <p:cNvPr id="7" name="Picture 6">
            <a:extLst>
              <a:ext uri="{FF2B5EF4-FFF2-40B4-BE49-F238E27FC236}">
                <a16:creationId xmlns:a16="http://schemas.microsoft.com/office/drawing/2014/main" id="{439A4562-7CFD-28F5-AD6D-F93C43199A4B}"/>
              </a:ext>
            </a:extLst>
          </p:cNvPr>
          <p:cNvPicPr>
            <a:picLocks noChangeAspect="1"/>
          </p:cNvPicPr>
          <p:nvPr/>
        </p:nvPicPr>
        <p:blipFill>
          <a:blip r:embed="rId12"/>
          <a:stretch>
            <a:fillRect/>
          </a:stretch>
        </p:blipFill>
        <p:spPr>
          <a:xfrm>
            <a:off x="612450" y="629794"/>
            <a:ext cx="4566300" cy="3450635"/>
          </a:xfrm>
          <a:prstGeom prst="rect">
            <a:avLst/>
          </a:prstGeom>
        </p:spPr>
      </p:pic>
      <p:pic>
        <p:nvPicPr>
          <p:cNvPr id="8" name="Picture 7">
            <a:extLst>
              <a:ext uri="{FF2B5EF4-FFF2-40B4-BE49-F238E27FC236}">
                <a16:creationId xmlns:a16="http://schemas.microsoft.com/office/drawing/2014/main" id="{EE7E0BC2-8278-9360-E760-11877BC144BB}"/>
              </a:ext>
            </a:extLst>
          </p:cNvPr>
          <p:cNvPicPr>
            <a:picLocks noChangeAspect="1"/>
          </p:cNvPicPr>
          <p:nvPr/>
        </p:nvPicPr>
        <p:blipFill>
          <a:blip r:embed="rId13">
            <a:clrChange>
              <a:clrFrom>
                <a:srgbClr val="FFFFFF"/>
              </a:clrFrom>
              <a:clrTo>
                <a:srgbClr val="FFFFFF">
                  <a:alpha val="0"/>
                </a:srgbClr>
              </a:clrTo>
            </a:clrChange>
          </a:blip>
          <a:stretch>
            <a:fillRect/>
          </a:stretch>
        </p:blipFill>
        <p:spPr>
          <a:xfrm rot="20560617">
            <a:off x="10186088" y="5067192"/>
            <a:ext cx="1590133" cy="1590133"/>
          </a:xfrm>
          <a:prstGeom prst="rect">
            <a:avLst/>
          </a:prstGeom>
        </p:spPr>
      </p:pic>
      <p:pic>
        <p:nvPicPr>
          <p:cNvPr id="9" name="Picture 8" descr="A screenshot of a game&#10;&#10;Description automatically generated with medium confidence">
            <a:extLst>
              <a:ext uri="{FF2B5EF4-FFF2-40B4-BE49-F238E27FC236}">
                <a16:creationId xmlns:a16="http://schemas.microsoft.com/office/drawing/2014/main" id="{A61B983F-63BA-1433-123E-78A2D810F21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614809" y="-386316"/>
            <a:ext cx="3695700" cy="3695700"/>
          </a:xfrm>
          <a:prstGeom prst="rect">
            <a:avLst/>
          </a:prstGeom>
        </p:spPr>
      </p:pic>
      <p:pic>
        <p:nvPicPr>
          <p:cNvPr id="10" name="Picture 9" descr="A round pink circle with white text and a black background&#10;&#10;Description automatically generated">
            <a:extLst>
              <a:ext uri="{FF2B5EF4-FFF2-40B4-BE49-F238E27FC236}">
                <a16:creationId xmlns:a16="http://schemas.microsoft.com/office/drawing/2014/main" id="{53485205-2501-C397-8EAE-B50D5C9E1CF5}"/>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731580" y="123137"/>
            <a:ext cx="1569029" cy="1569029"/>
          </a:xfrm>
          <a:prstGeom prst="rect">
            <a:avLst/>
          </a:prstGeom>
        </p:spPr>
      </p:pic>
    </p:spTree>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667">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14:bounceEnd="66667">
                                          <p:cBhvr additive="base">
                                            <p:cTn id="7" dur="1000" fill="hold"/>
                                            <p:tgtEl>
                                              <p:spTgt spid="24"/>
                                            </p:tgtEl>
                                            <p:attrNameLst>
                                              <p:attrName>ppt_x</p:attrName>
                                            </p:attrNameLst>
                                          </p:cBhvr>
                                          <p:tavLst>
                                            <p:tav tm="0">
                                              <p:val>
                                                <p:strVal val="#ppt_x"/>
                                              </p:val>
                                            </p:tav>
                                            <p:tav tm="100000">
                                              <p:val>
                                                <p:strVal val="#ppt_x"/>
                                              </p:val>
                                            </p:tav>
                                          </p:tavLst>
                                        </p:anim>
                                        <p:anim calcmode="lin" valueType="num" p14:bounceEnd="66667">
                                          <p:cBhvr additive="base">
                                            <p:cTn id="8" dur="1000" fill="hold"/>
                                            <p:tgtEl>
                                              <p:spTgt spid="2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uỷn.wav"/>
                                            </p:tgtEl>
                                          </p:cMediaNode>
                                        </p:audio>
                                      </p:subTnLst>
                                    </p:cTn>
                                  </p:par>
                                  <p:par>
                                    <p:cTn id="9" presetID="2" presetClass="entr" presetSubtype="4" fill="hold" nodeType="withEffect" p14:presetBounceEnd="66667">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14:bounceEnd="66667">
                                          <p:cBhvr additive="base">
                                            <p:cTn id="11" dur="1000" fill="hold"/>
                                            <p:tgtEl>
                                              <p:spTgt spid="29"/>
                                            </p:tgtEl>
                                            <p:attrNameLst>
                                              <p:attrName>ppt_x</p:attrName>
                                            </p:attrNameLst>
                                          </p:cBhvr>
                                          <p:tavLst>
                                            <p:tav tm="0">
                                              <p:val>
                                                <p:strVal val="#ppt_x"/>
                                              </p:val>
                                            </p:tav>
                                            <p:tav tm="100000">
                                              <p:val>
                                                <p:strVal val="#ppt_x"/>
                                              </p:val>
                                            </p:tav>
                                          </p:tavLst>
                                        </p:anim>
                                        <p:anim calcmode="lin" valueType="num" p14:bounceEnd="66667">
                                          <p:cBhvr additive="base">
                                            <p:cTn id="12" dur="1000" fill="hold"/>
                                            <p:tgtEl>
                                              <p:spTgt spid="2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3" name="uỷn.wav"/>
                                            </p:tgtEl>
                                          </p:cMediaNode>
                                        </p:audio>
                                      </p:sub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par>
                                    <p:cTn id="18" presetID="31" presetClass="entr" presetSubtype="0" fill="hold" nodeType="withEffect">
                                      <p:stCondLst>
                                        <p:cond delay="250"/>
                                      </p:stCondLst>
                                      <p:childTnLst>
                                        <p:set>
                                          <p:cBhvr>
                                            <p:cTn id="19" dur="1" fill="hold">
                                              <p:stCondLst>
                                                <p:cond delay="0"/>
                                              </p:stCondLst>
                                            </p:cTn>
                                            <p:tgtEl>
                                              <p:spTgt spid="8"/>
                                            </p:tgtEl>
                                            <p:attrNameLst>
                                              <p:attrName>style.visibility</p:attrName>
                                            </p:attrNameLst>
                                          </p:cBhvr>
                                          <p:to>
                                            <p:strVal val="visible"/>
                                          </p:to>
                                        </p:set>
                                        <p:anim calcmode="lin" valueType="num">
                                          <p:cBhvr>
                                            <p:cTn id="20" dur="1000" fill="hold"/>
                                            <p:tgtEl>
                                              <p:spTgt spid="8"/>
                                            </p:tgtEl>
                                            <p:attrNameLst>
                                              <p:attrName>ppt_w</p:attrName>
                                            </p:attrNameLst>
                                          </p:cBhvr>
                                          <p:tavLst>
                                            <p:tav tm="0">
                                              <p:val>
                                                <p:fltVal val="0"/>
                                              </p:val>
                                            </p:tav>
                                            <p:tav tm="100000">
                                              <p:val>
                                                <p:strVal val="#ppt_w"/>
                                              </p:val>
                                            </p:tav>
                                          </p:tavLst>
                                        </p:anim>
                                        <p:anim calcmode="lin" valueType="num">
                                          <p:cBhvr>
                                            <p:cTn id="21" dur="1000" fill="hold"/>
                                            <p:tgtEl>
                                              <p:spTgt spid="8"/>
                                            </p:tgtEl>
                                            <p:attrNameLst>
                                              <p:attrName>ppt_h</p:attrName>
                                            </p:attrNameLst>
                                          </p:cBhvr>
                                          <p:tavLst>
                                            <p:tav tm="0">
                                              <p:val>
                                                <p:fltVal val="0"/>
                                              </p:val>
                                            </p:tav>
                                            <p:tav tm="100000">
                                              <p:val>
                                                <p:strVal val="#ppt_h"/>
                                              </p:val>
                                            </p:tav>
                                          </p:tavLst>
                                        </p:anim>
                                        <p:anim calcmode="lin" valueType="num">
                                          <p:cBhvr>
                                            <p:cTn id="22" dur="1000" fill="hold"/>
                                            <p:tgtEl>
                                              <p:spTgt spid="8"/>
                                            </p:tgtEl>
                                            <p:attrNameLst>
                                              <p:attrName>style.rotation</p:attrName>
                                            </p:attrNameLst>
                                          </p:cBhvr>
                                          <p:tavLst>
                                            <p:tav tm="0">
                                              <p:val>
                                                <p:fltVal val="90"/>
                                              </p:val>
                                            </p:tav>
                                            <p:tav tm="100000">
                                              <p:val>
                                                <p:fltVal val="0"/>
                                              </p:val>
                                            </p:tav>
                                          </p:tavLst>
                                        </p:anim>
                                        <p:animEffect transition="in" filter="fade">
                                          <p:cBhvr>
                                            <p:cTn id="23" dur="1000"/>
                                            <p:tgtEl>
                                              <p:spTgt spid="8"/>
                                            </p:tgtEl>
                                          </p:cBhvr>
                                        </p:animEffect>
                                      </p:childTnLst>
                                    </p:cTn>
                                  </p:par>
                                  <p:par>
                                    <p:cTn id="24" presetID="53" presetClass="entr" presetSubtype="16"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500" fill="hold"/>
                                            <p:tgtEl>
                                              <p:spTgt spid="9"/>
                                            </p:tgtEl>
                                            <p:attrNameLst>
                                              <p:attrName>ppt_w</p:attrName>
                                            </p:attrNameLst>
                                          </p:cBhvr>
                                          <p:tavLst>
                                            <p:tav tm="0">
                                              <p:val>
                                                <p:fltVal val="0"/>
                                              </p:val>
                                            </p:tav>
                                            <p:tav tm="100000">
                                              <p:val>
                                                <p:strVal val="#ppt_w"/>
                                              </p:val>
                                            </p:tav>
                                          </p:tavLst>
                                        </p:anim>
                                        <p:anim calcmode="lin" valueType="num">
                                          <p:cBhvr>
                                            <p:cTn id="27" dur="500" fill="hold"/>
                                            <p:tgtEl>
                                              <p:spTgt spid="9"/>
                                            </p:tgtEl>
                                            <p:attrNameLst>
                                              <p:attrName>ppt_h</p:attrName>
                                            </p:attrNameLst>
                                          </p:cBhvr>
                                          <p:tavLst>
                                            <p:tav tm="0">
                                              <p:val>
                                                <p:fltVal val="0"/>
                                              </p:val>
                                            </p:tav>
                                            <p:tav tm="100000">
                                              <p:val>
                                                <p:strVal val="#ppt_h"/>
                                              </p:val>
                                            </p:tav>
                                          </p:tavLst>
                                        </p:anim>
                                        <p:animEffect transition="in" filter="fade">
                                          <p:cBhvr>
                                            <p:cTn id="28" dur="500"/>
                                            <p:tgtEl>
                                              <p:spTgt spid="9"/>
                                            </p:tgtEl>
                                          </p:cBhvr>
                                        </p:animEffect>
                                      </p:childTnLst>
                                    </p:cTn>
                                  </p:par>
                                  <p:par>
                                    <p:cTn id="29" presetID="16" presetClass="entr" presetSubtype="21" fill="hold"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barn(inVertical)">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1000" fill="hold"/>
                                            <p:tgtEl>
                                              <p:spTgt spid="24"/>
                                            </p:tgtEl>
                                            <p:attrNameLst>
                                              <p:attrName>ppt_x</p:attrName>
                                            </p:attrNameLst>
                                          </p:cBhvr>
                                          <p:tavLst>
                                            <p:tav tm="0">
                                              <p:val>
                                                <p:strVal val="#ppt_x"/>
                                              </p:val>
                                            </p:tav>
                                            <p:tav tm="100000">
                                              <p:val>
                                                <p:strVal val="#ppt_x"/>
                                              </p:val>
                                            </p:tav>
                                          </p:tavLst>
                                        </p:anim>
                                        <p:anim calcmode="lin" valueType="num">
                                          <p:cBhvr additive="base">
                                            <p:cTn id="8" dur="1000" fill="hold"/>
                                            <p:tgtEl>
                                              <p:spTgt spid="2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6" name="uỷn.wav"/>
                                            </p:tgtEl>
                                          </p:cMediaNode>
                                        </p:audio>
                                      </p:subTnLst>
                                    </p:cTn>
                                  </p:par>
                                  <p:par>
                                    <p:cTn id="9" presetID="2" presetClass="entr" presetSubtype="4" fill="hold" nodeType="with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1000" fill="hold"/>
                                            <p:tgtEl>
                                              <p:spTgt spid="29"/>
                                            </p:tgtEl>
                                            <p:attrNameLst>
                                              <p:attrName>ppt_x</p:attrName>
                                            </p:attrNameLst>
                                          </p:cBhvr>
                                          <p:tavLst>
                                            <p:tav tm="0">
                                              <p:val>
                                                <p:strVal val="#ppt_x"/>
                                              </p:val>
                                            </p:tav>
                                            <p:tav tm="100000">
                                              <p:val>
                                                <p:strVal val="#ppt_x"/>
                                              </p:val>
                                            </p:tav>
                                          </p:tavLst>
                                        </p:anim>
                                        <p:anim calcmode="lin" valueType="num">
                                          <p:cBhvr additive="base">
                                            <p:cTn id="12" dur="1000" fill="hold"/>
                                            <p:tgtEl>
                                              <p:spTgt spid="2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16" name="uỷn.wav"/>
                                            </p:tgtEl>
                                          </p:cMediaNode>
                                        </p:audio>
                                      </p:sub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par>
                                    <p:cTn id="18" presetID="31" presetClass="entr" presetSubtype="0" fill="hold" nodeType="withEffect">
                                      <p:stCondLst>
                                        <p:cond delay="250"/>
                                      </p:stCondLst>
                                      <p:childTnLst>
                                        <p:set>
                                          <p:cBhvr>
                                            <p:cTn id="19" dur="1" fill="hold">
                                              <p:stCondLst>
                                                <p:cond delay="0"/>
                                              </p:stCondLst>
                                            </p:cTn>
                                            <p:tgtEl>
                                              <p:spTgt spid="8"/>
                                            </p:tgtEl>
                                            <p:attrNameLst>
                                              <p:attrName>style.visibility</p:attrName>
                                            </p:attrNameLst>
                                          </p:cBhvr>
                                          <p:to>
                                            <p:strVal val="visible"/>
                                          </p:to>
                                        </p:set>
                                        <p:anim calcmode="lin" valueType="num">
                                          <p:cBhvr>
                                            <p:cTn id="20" dur="1000" fill="hold"/>
                                            <p:tgtEl>
                                              <p:spTgt spid="8"/>
                                            </p:tgtEl>
                                            <p:attrNameLst>
                                              <p:attrName>ppt_w</p:attrName>
                                            </p:attrNameLst>
                                          </p:cBhvr>
                                          <p:tavLst>
                                            <p:tav tm="0">
                                              <p:val>
                                                <p:fltVal val="0"/>
                                              </p:val>
                                            </p:tav>
                                            <p:tav tm="100000">
                                              <p:val>
                                                <p:strVal val="#ppt_w"/>
                                              </p:val>
                                            </p:tav>
                                          </p:tavLst>
                                        </p:anim>
                                        <p:anim calcmode="lin" valueType="num">
                                          <p:cBhvr>
                                            <p:cTn id="21" dur="1000" fill="hold"/>
                                            <p:tgtEl>
                                              <p:spTgt spid="8"/>
                                            </p:tgtEl>
                                            <p:attrNameLst>
                                              <p:attrName>ppt_h</p:attrName>
                                            </p:attrNameLst>
                                          </p:cBhvr>
                                          <p:tavLst>
                                            <p:tav tm="0">
                                              <p:val>
                                                <p:fltVal val="0"/>
                                              </p:val>
                                            </p:tav>
                                            <p:tav tm="100000">
                                              <p:val>
                                                <p:strVal val="#ppt_h"/>
                                              </p:val>
                                            </p:tav>
                                          </p:tavLst>
                                        </p:anim>
                                        <p:anim calcmode="lin" valueType="num">
                                          <p:cBhvr>
                                            <p:cTn id="22" dur="1000" fill="hold"/>
                                            <p:tgtEl>
                                              <p:spTgt spid="8"/>
                                            </p:tgtEl>
                                            <p:attrNameLst>
                                              <p:attrName>style.rotation</p:attrName>
                                            </p:attrNameLst>
                                          </p:cBhvr>
                                          <p:tavLst>
                                            <p:tav tm="0">
                                              <p:val>
                                                <p:fltVal val="90"/>
                                              </p:val>
                                            </p:tav>
                                            <p:tav tm="100000">
                                              <p:val>
                                                <p:fltVal val="0"/>
                                              </p:val>
                                            </p:tav>
                                          </p:tavLst>
                                        </p:anim>
                                        <p:animEffect transition="in" filter="fade">
                                          <p:cBhvr>
                                            <p:cTn id="23" dur="1000"/>
                                            <p:tgtEl>
                                              <p:spTgt spid="8"/>
                                            </p:tgtEl>
                                          </p:cBhvr>
                                        </p:animEffect>
                                      </p:childTnLst>
                                    </p:cTn>
                                  </p:par>
                                  <p:par>
                                    <p:cTn id="24" presetID="53" presetClass="entr" presetSubtype="16"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500" fill="hold"/>
                                            <p:tgtEl>
                                              <p:spTgt spid="9"/>
                                            </p:tgtEl>
                                            <p:attrNameLst>
                                              <p:attrName>ppt_w</p:attrName>
                                            </p:attrNameLst>
                                          </p:cBhvr>
                                          <p:tavLst>
                                            <p:tav tm="0">
                                              <p:val>
                                                <p:fltVal val="0"/>
                                              </p:val>
                                            </p:tav>
                                            <p:tav tm="100000">
                                              <p:val>
                                                <p:strVal val="#ppt_w"/>
                                              </p:val>
                                            </p:tav>
                                          </p:tavLst>
                                        </p:anim>
                                        <p:anim calcmode="lin" valueType="num">
                                          <p:cBhvr>
                                            <p:cTn id="27" dur="500" fill="hold"/>
                                            <p:tgtEl>
                                              <p:spTgt spid="9"/>
                                            </p:tgtEl>
                                            <p:attrNameLst>
                                              <p:attrName>ppt_h</p:attrName>
                                            </p:attrNameLst>
                                          </p:cBhvr>
                                          <p:tavLst>
                                            <p:tav tm="0">
                                              <p:val>
                                                <p:fltVal val="0"/>
                                              </p:val>
                                            </p:tav>
                                            <p:tav tm="100000">
                                              <p:val>
                                                <p:strVal val="#ppt_h"/>
                                              </p:val>
                                            </p:tav>
                                          </p:tavLst>
                                        </p:anim>
                                        <p:animEffect transition="in" filter="fade">
                                          <p:cBhvr>
                                            <p:cTn id="28" dur="500"/>
                                            <p:tgtEl>
                                              <p:spTgt spid="9"/>
                                            </p:tgtEl>
                                          </p:cBhvr>
                                        </p:animEffect>
                                      </p:childTnLst>
                                    </p:cTn>
                                  </p:par>
                                  <p:par>
                                    <p:cTn id="29" presetID="16" presetClass="entr" presetSubtype="21" fill="hold"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barn(inVertical)">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CF3"/>
        </a:solidFill>
        <a:effectLst/>
      </p:bgPr>
    </p:bg>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id="{D5D7E054-7E82-4F00-917E-817EA5924FAA}"/>
              </a:ext>
            </a:extLst>
          </p:cNvPr>
          <p:cNvGrpSpPr/>
          <p:nvPr/>
        </p:nvGrpSpPr>
        <p:grpSpPr>
          <a:xfrm>
            <a:off x="6598156" y="1622550"/>
            <a:ext cx="5168835" cy="4879842"/>
            <a:chOff x="6598156" y="1622550"/>
            <a:chExt cx="5168835" cy="4879842"/>
          </a:xfrm>
        </p:grpSpPr>
        <p:pic>
          <p:nvPicPr>
            <p:cNvPr id="46" name="图片 45">
              <a:extLst>
                <a:ext uri="{FF2B5EF4-FFF2-40B4-BE49-F238E27FC236}">
                  <a16:creationId xmlns:a16="http://schemas.microsoft.com/office/drawing/2014/main" id="{C5E661F0-5929-4406-9E71-47E2623D5D3C}"/>
                </a:ext>
              </a:extLst>
            </p:cNvPr>
            <p:cNvPicPr>
              <a:picLocks noChangeAspect="1"/>
            </p:cNvPicPr>
            <p:nvPr/>
          </p:nvPicPr>
          <p:blipFill>
            <a:blip r:embed="rId3"/>
            <a:stretch>
              <a:fillRect/>
            </a:stretch>
          </p:blipFill>
          <p:spPr>
            <a:xfrm>
              <a:off x="6598156" y="1622550"/>
              <a:ext cx="5168835" cy="4879842"/>
            </a:xfrm>
            <a:prstGeom prst="rect">
              <a:avLst/>
            </a:prstGeom>
          </p:spPr>
        </p:pic>
        <p:pic>
          <p:nvPicPr>
            <p:cNvPr id="30" name="图片 29">
              <a:extLst>
                <a:ext uri="{FF2B5EF4-FFF2-40B4-BE49-F238E27FC236}">
                  <a16:creationId xmlns:a16="http://schemas.microsoft.com/office/drawing/2014/main" id="{8DCFC6CC-19FE-45E8-80A6-0F3FC08D05A3}"/>
                </a:ext>
              </a:extLst>
            </p:cNvPr>
            <p:cNvPicPr>
              <a:picLocks noChangeAspect="1"/>
            </p:cNvPicPr>
            <p:nvPr/>
          </p:nvPicPr>
          <p:blipFill>
            <a:blip r:embed="rId4"/>
            <a:stretch>
              <a:fillRect/>
            </a:stretch>
          </p:blipFill>
          <p:spPr>
            <a:xfrm>
              <a:off x="10120527" y="2807155"/>
              <a:ext cx="1048603" cy="469433"/>
            </a:xfrm>
            <a:prstGeom prst="rect">
              <a:avLst/>
            </a:prstGeom>
          </p:spPr>
        </p:pic>
        <p:sp>
          <p:nvSpPr>
            <p:cNvPr id="51" name="文本框 50">
              <a:extLst>
                <a:ext uri="{FF2B5EF4-FFF2-40B4-BE49-F238E27FC236}">
                  <a16:creationId xmlns:a16="http://schemas.microsoft.com/office/drawing/2014/main" id="{E3B43402-DBD3-4A4B-8EBB-474DE3A07D23}"/>
                </a:ext>
              </a:extLst>
            </p:cNvPr>
            <p:cNvSpPr txBox="1"/>
            <p:nvPr/>
          </p:nvSpPr>
          <p:spPr>
            <a:xfrm>
              <a:off x="8329897" y="3242010"/>
              <a:ext cx="249068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white"/>
                  </a:solidFill>
                  <a:effectLst/>
                  <a:uLnTx/>
                  <a:uFillTx/>
                  <a:latin typeface="Palace Script MT" panose="030303020206070C0B05" pitchFamily="66" charset="0"/>
                  <a:ea typeface="等线" panose="02010600030101010101" pitchFamily="2" charset="-122"/>
                  <a:cs typeface="+mn-cs"/>
                </a:rPr>
                <a:t>Happy Time</a:t>
              </a:r>
              <a:endParaRPr kumimoji="0" lang="zh-CN" altLang="en-US" sz="4000" b="1" i="0" u="none" strike="noStrike" kern="1200" cap="none" spc="0" normalizeH="0" baseline="0" noProof="0" dirty="0">
                <a:ln>
                  <a:noFill/>
                </a:ln>
                <a:solidFill>
                  <a:prstClr val="white"/>
                </a:solidFill>
                <a:effectLst/>
                <a:uLnTx/>
                <a:uFillTx/>
                <a:latin typeface="Palace Script MT" panose="030303020206070C0B05" pitchFamily="66" charset="0"/>
                <a:ea typeface="等线" panose="02010600030101010101" pitchFamily="2" charset="-122"/>
                <a:cs typeface="+mn-cs"/>
              </a:endParaRPr>
            </a:p>
          </p:txBody>
        </p:sp>
        <p:pic>
          <p:nvPicPr>
            <p:cNvPr id="42" name="图片 41">
              <a:extLst>
                <a:ext uri="{FF2B5EF4-FFF2-40B4-BE49-F238E27FC236}">
                  <a16:creationId xmlns:a16="http://schemas.microsoft.com/office/drawing/2014/main" id="{86F95B70-7F61-43DD-A821-A007FE1E7087}"/>
                </a:ext>
              </a:extLst>
            </p:cNvPr>
            <p:cNvPicPr>
              <a:picLocks noChangeAspect="1"/>
            </p:cNvPicPr>
            <p:nvPr/>
          </p:nvPicPr>
          <p:blipFill>
            <a:blip r:embed="rId5"/>
            <a:stretch>
              <a:fillRect/>
            </a:stretch>
          </p:blipFill>
          <p:spPr>
            <a:xfrm>
              <a:off x="7401966" y="2908060"/>
              <a:ext cx="1111092" cy="538565"/>
            </a:xfrm>
            <a:prstGeom prst="rect">
              <a:avLst/>
            </a:prstGeom>
          </p:spPr>
        </p:pic>
      </p:grpSp>
      <p:pic>
        <p:nvPicPr>
          <p:cNvPr id="29" name="图片 28">
            <a:extLst>
              <a:ext uri="{FF2B5EF4-FFF2-40B4-BE49-F238E27FC236}">
                <a16:creationId xmlns:a16="http://schemas.microsoft.com/office/drawing/2014/main" id="{75CB21E8-4D57-4ECB-8891-763130EC1E1E}"/>
              </a:ext>
            </a:extLst>
          </p:cNvPr>
          <p:cNvPicPr>
            <a:picLocks noChangeAspect="1"/>
          </p:cNvPicPr>
          <p:nvPr/>
        </p:nvPicPr>
        <p:blipFill>
          <a:blip r:embed="rId6"/>
          <a:stretch>
            <a:fillRect/>
          </a:stretch>
        </p:blipFill>
        <p:spPr>
          <a:xfrm>
            <a:off x="-1062918" y="100138"/>
            <a:ext cx="14259780" cy="463336"/>
          </a:xfrm>
          <a:prstGeom prst="rect">
            <a:avLst/>
          </a:prstGeom>
        </p:spPr>
      </p:pic>
      <p:cxnSp>
        <p:nvCxnSpPr>
          <p:cNvPr id="53" name="直接连接符 52">
            <a:extLst>
              <a:ext uri="{FF2B5EF4-FFF2-40B4-BE49-F238E27FC236}">
                <a16:creationId xmlns:a16="http://schemas.microsoft.com/office/drawing/2014/main" id="{1418660C-F9EF-4ABF-B2DD-3EA75AD84CBD}"/>
              </a:ext>
            </a:extLst>
          </p:cNvPr>
          <p:cNvCxnSpPr>
            <a:cxnSpLocks/>
          </p:cNvCxnSpPr>
          <p:nvPr/>
        </p:nvCxnSpPr>
        <p:spPr>
          <a:xfrm>
            <a:off x="574475" y="2189844"/>
            <a:ext cx="0" cy="2111533"/>
          </a:xfrm>
          <a:prstGeom prst="line">
            <a:avLst/>
          </a:prstGeom>
          <a:ln w="12700">
            <a:solidFill>
              <a:srgbClr val="854343"/>
            </a:solidFill>
          </a:ln>
        </p:spPr>
        <p:style>
          <a:lnRef idx="1">
            <a:schemeClr val="accent1"/>
          </a:lnRef>
          <a:fillRef idx="0">
            <a:schemeClr val="accent1"/>
          </a:fillRef>
          <a:effectRef idx="0">
            <a:schemeClr val="accent1"/>
          </a:effectRef>
          <a:fontRef idx="minor">
            <a:schemeClr val="tx1"/>
          </a:fontRef>
        </p:style>
      </p:cxnSp>
      <p:cxnSp>
        <p:nvCxnSpPr>
          <p:cNvPr id="55" name="直接连接符 54">
            <a:extLst>
              <a:ext uri="{FF2B5EF4-FFF2-40B4-BE49-F238E27FC236}">
                <a16:creationId xmlns:a16="http://schemas.microsoft.com/office/drawing/2014/main" id="{03A7DB17-E722-49A3-B5C0-D174FD581D2D}"/>
              </a:ext>
            </a:extLst>
          </p:cNvPr>
          <p:cNvCxnSpPr>
            <a:cxnSpLocks/>
          </p:cNvCxnSpPr>
          <p:nvPr/>
        </p:nvCxnSpPr>
        <p:spPr>
          <a:xfrm>
            <a:off x="574475" y="4301377"/>
            <a:ext cx="3249489" cy="0"/>
          </a:xfrm>
          <a:prstGeom prst="line">
            <a:avLst/>
          </a:prstGeom>
          <a:ln w="12700">
            <a:solidFill>
              <a:srgbClr val="854343"/>
            </a:solidFill>
          </a:ln>
        </p:spPr>
        <p:style>
          <a:lnRef idx="1">
            <a:schemeClr val="accent1"/>
          </a:lnRef>
          <a:fillRef idx="0">
            <a:schemeClr val="accent1"/>
          </a:fillRef>
          <a:effectRef idx="0">
            <a:schemeClr val="accent1"/>
          </a:effectRef>
          <a:fontRef idx="minor">
            <a:schemeClr val="tx1"/>
          </a:fontRef>
        </p:style>
      </p:cxnSp>
      <p:cxnSp>
        <p:nvCxnSpPr>
          <p:cNvPr id="56" name="直接连接符 55">
            <a:extLst>
              <a:ext uri="{FF2B5EF4-FFF2-40B4-BE49-F238E27FC236}">
                <a16:creationId xmlns:a16="http://schemas.microsoft.com/office/drawing/2014/main" id="{0A38A2EC-0C24-4EBF-B76C-F128561AFBB3}"/>
              </a:ext>
            </a:extLst>
          </p:cNvPr>
          <p:cNvCxnSpPr>
            <a:cxnSpLocks/>
          </p:cNvCxnSpPr>
          <p:nvPr/>
        </p:nvCxnSpPr>
        <p:spPr>
          <a:xfrm>
            <a:off x="4084351" y="2383897"/>
            <a:ext cx="1654514" cy="0"/>
          </a:xfrm>
          <a:prstGeom prst="line">
            <a:avLst/>
          </a:prstGeom>
          <a:ln w="12700">
            <a:solidFill>
              <a:srgbClr val="854343"/>
            </a:solidFill>
          </a:ln>
        </p:spPr>
        <p:style>
          <a:lnRef idx="1">
            <a:schemeClr val="accent1"/>
          </a:lnRef>
          <a:fillRef idx="0">
            <a:schemeClr val="accent1"/>
          </a:fillRef>
          <a:effectRef idx="0">
            <a:schemeClr val="accent1"/>
          </a:effectRef>
          <a:fontRef idx="minor">
            <a:schemeClr val="tx1"/>
          </a:fontRef>
        </p:style>
      </p:cxnSp>
      <p:cxnSp>
        <p:nvCxnSpPr>
          <p:cNvPr id="57" name="直接连接符 56">
            <a:extLst>
              <a:ext uri="{FF2B5EF4-FFF2-40B4-BE49-F238E27FC236}">
                <a16:creationId xmlns:a16="http://schemas.microsoft.com/office/drawing/2014/main" id="{224CA6B2-8F5F-4B8A-9697-39D02860ED8D}"/>
              </a:ext>
            </a:extLst>
          </p:cNvPr>
          <p:cNvCxnSpPr/>
          <p:nvPr/>
        </p:nvCxnSpPr>
        <p:spPr>
          <a:xfrm>
            <a:off x="5738865" y="2383897"/>
            <a:ext cx="0" cy="1728027"/>
          </a:xfrm>
          <a:prstGeom prst="line">
            <a:avLst/>
          </a:prstGeom>
          <a:ln w="12700">
            <a:solidFill>
              <a:srgbClr val="854343"/>
            </a:solidFill>
          </a:ln>
        </p:spPr>
        <p:style>
          <a:lnRef idx="1">
            <a:schemeClr val="accent1"/>
          </a:lnRef>
          <a:fillRef idx="0">
            <a:schemeClr val="accent1"/>
          </a:fillRef>
          <a:effectRef idx="0">
            <a:schemeClr val="accent1"/>
          </a:effectRef>
          <a:fontRef idx="minor">
            <a:schemeClr val="tx1"/>
          </a:fontRef>
        </p:style>
      </p:cxnSp>
      <p:pic>
        <p:nvPicPr>
          <p:cNvPr id="62" name="图片 61">
            <a:extLst>
              <a:ext uri="{FF2B5EF4-FFF2-40B4-BE49-F238E27FC236}">
                <a16:creationId xmlns:a16="http://schemas.microsoft.com/office/drawing/2014/main" id="{2A149F15-61E4-481A-970D-79AF0C7ACC9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9145" t="76720" r="32561" b="-2091"/>
          <a:stretch/>
        </p:blipFill>
        <p:spPr>
          <a:xfrm flipH="1">
            <a:off x="10618590" y="960956"/>
            <a:ext cx="1434005" cy="1087525"/>
          </a:xfrm>
          <a:prstGeom prst="rect">
            <a:avLst/>
          </a:prstGeom>
        </p:spPr>
      </p:pic>
      <p:pic>
        <p:nvPicPr>
          <p:cNvPr id="39" name="图片 38">
            <a:extLst>
              <a:ext uri="{FF2B5EF4-FFF2-40B4-BE49-F238E27FC236}">
                <a16:creationId xmlns:a16="http://schemas.microsoft.com/office/drawing/2014/main" id="{F2DC2976-5501-4A8F-88BC-D3FBE767F715}"/>
              </a:ext>
            </a:extLst>
          </p:cNvPr>
          <p:cNvPicPr>
            <a:picLocks noChangeAspect="1"/>
          </p:cNvPicPr>
          <p:nvPr/>
        </p:nvPicPr>
        <p:blipFill>
          <a:blip r:embed="rId8"/>
          <a:stretch>
            <a:fillRect/>
          </a:stretch>
        </p:blipFill>
        <p:spPr>
          <a:xfrm>
            <a:off x="6953970" y="4362227"/>
            <a:ext cx="4493141" cy="1810669"/>
          </a:xfrm>
          <a:prstGeom prst="rect">
            <a:avLst/>
          </a:prstGeom>
        </p:spPr>
      </p:pic>
      <p:grpSp>
        <p:nvGrpSpPr>
          <p:cNvPr id="41" name="组合 40">
            <a:extLst>
              <a:ext uri="{FF2B5EF4-FFF2-40B4-BE49-F238E27FC236}">
                <a16:creationId xmlns:a16="http://schemas.microsoft.com/office/drawing/2014/main" id="{CA2A5DA5-47E4-4AFE-9A4C-BFC65C8C3A5E}"/>
              </a:ext>
            </a:extLst>
          </p:cNvPr>
          <p:cNvGrpSpPr/>
          <p:nvPr/>
        </p:nvGrpSpPr>
        <p:grpSpPr>
          <a:xfrm>
            <a:off x="6003472" y="5104812"/>
            <a:ext cx="6213231" cy="1802452"/>
            <a:chOff x="6296269" y="5376694"/>
            <a:chExt cx="5968501" cy="1531158"/>
          </a:xfrm>
        </p:grpSpPr>
        <p:pic>
          <p:nvPicPr>
            <p:cNvPr id="34" name="图片 33">
              <a:extLst>
                <a:ext uri="{FF2B5EF4-FFF2-40B4-BE49-F238E27FC236}">
                  <a16:creationId xmlns:a16="http://schemas.microsoft.com/office/drawing/2014/main" id="{82A1DEE6-67F4-444B-9E4A-DAD92EF03768}"/>
                </a:ext>
              </a:extLst>
            </p:cNvPr>
            <p:cNvPicPr>
              <a:picLocks noChangeAspect="1"/>
            </p:cNvPicPr>
            <p:nvPr/>
          </p:nvPicPr>
          <p:blipFill>
            <a:blip r:embed="rId9"/>
            <a:stretch>
              <a:fillRect/>
            </a:stretch>
          </p:blipFill>
          <p:spPr>
            <a:xfrm>
              <a:off x="6296269" y="6176269"/>
              <a:ext cx="5968501" cy="731583"/>
            </a:xfrm>
            <a:prstGeom prst="rect">
              <a:avLst/>
            </a:prstGeom>
          </p:spPr>
        </p:pic>
        <p:pic>
          <p:nvPicPr>
            <p:cNvPr id="35" name="图片 34">
              <a:extLst>
                <a:ext uri="{FF2B5EF4-FFF2-40B4-BE49-F238E27FC236}">
                  <a16:creationId xmlns:a16="http://schemas.microsoft.com/office/drawing/2014/main" id="{C4B10DAF-2F89-4262-8BB9-F12F7A815A33}"/>
                </a:ext>
              </a:extLst>
            </p:cNvPr>
            <p:cNvPicPr>
              <a:picLocks noChangeAspect="1"/>
            </p:cNvPicPr>
            <p:nvPr/>
          </p:nvPicPr>
          <p:blipFill>
            <a:blip r:embed="rId10"/>
            <a:stretch>
              <a:fillRect/>
            </a:stretch>
          </p:blipFill>
          <p:spPr>
            <a:xfrm>
              <a:off x="6538924" y="6065195"/>
              <a:ext cx="902286" cy="548688"/>
            </a:xfrm>
            <a:prstGeom prst="rect">
              <a:avLst/>
            </a:prstGeom>
          </p:spPr>
        </p:pic>
        <p:pic>
          <p:nvPicPr>
            <p:cNvPr id="36" name="图片 35">
              <a:extLst>
                <a:ext uri="{FF2B5EF4-FFF2-40B4-BE49-F238E27FC236}">
                  <a16:creationId xmlns:a16="http://schemas.microsoft.com/office/drawing/2014/main" id="{AF3B7D41-FE30-49B6-83B9-3E10538BDB66}"/>
                </a:ext>
              </a:extLst>
            </p:cNvPr>
            <p:cNvPicPr>
              <a:picLocks noChangeAspect="1"/>
            </p:cNvPicPr>
            <p:nvPr/>
          </p:nvPicPr>
          <p:blipFill>
            <a:blip r:embed="rId11"/>
            <a:stretch>
              <a:fillRect/>
            </a:stretch>
          </p:blipFill>
          <p:spPr>
            <a:xfrm>
              <a:off x="8772230" y="6194518"/>
              <a:ext cx="1213209" cy="615749"/>
            </a:xfrm>
            <a:prstGeom prst="rect">
              <a:avLst/>
            </a:prstGeom>
          </p:spPr>
        </p:pic>
        <p:pic>
          <p:nvPicPr>
            <p:cNvPr id="37" name="图片 36">
              <a:extLst>
                <a:ext uri="{FF2B5EF4-FFF2-40B4-BE49-F238E27FC236}">
                  <a16:creationId xmlns:a16="http://schemas.microsoft.com/office/drawing/2014/main" id="{57CA2EB0-3A96-4519-804A-8ABE195EB5B1}"/>
                </a:ext>
              </a:extLst>
            </p:cNvPr>
            <p:cNvPicPr>
              <a:picLocks noChangeAspect="1"/>
            </p:cNvPicPr>
            <p:nvPr/>
          </p:nvPicPr>
          <p:blipFill>
            <a:blip r:embed="rId12"/>
            <a:stretch>
              <a:fillRect/>
            </a:stretch>
          </p:blipFill>
          <p:spPr>
            <a:xfrm>
              <a:off x="11081421" y="6152333"/>
              <a:ext cx="713294" cy="646232"/>
            </a:xfrm>
            <a:prstGeom prst="rect">
              <a:avLst/>
            </a:prstGeom>
          </p:spPr>
        </p:pic>
        <p:pic>
          <p:nvPicPr>
            <p:cNvPr id="38" name="图片 37">
              <a:extLst>
                <a:ext uri="{FF2B5EF4-FFF2-40B4-BE49-F238E27FC236}">
                  <a16:creationId xmlns:a16="http://schemas.microsoft.com/office/drawing/2014/main" id="{90AABCE6-8628-44D6-8A23-56A5372E023B}"/>
                </a:ext>
              </a:extLst>
            </p:cNvPr>
            <p:cNvPicPr>
              <a:picLocks noChangeAspect="1"/>
            </p:cNvPicPr>
            <p:nvPr/>
          </p:nvPicPr>
          <p:blipFill>
            <a:blip r:embed="rId13"/>
            <a:stretch>
              <a:fillRect/>
            </a:stretch>
          </p:blipFill>
          <p:spPr>
            <a:xfrm>
              <a:off x="7265233" y="5376694"/>
              <a:ext cx="3993226" cy="1261981"/>
            </a:xfrm>
            <a:prstGeom prst="rect">
              <a:avLst/>
            </a:prstGeom>
          </p:spPr>
        </p:pic>
      </p:grpSp>
      <p:pic>
        <p:nvPicPr>
          <p:cNvPr id="26" name="图片 25">
            <a:extLst>
              <a:ext uri="{FF2B5EF4-FFF2-40B4-BE49-F238E27FC236}">
                <a16:creationId xmlns:a16="http://schemas.microsoft.com/office/drawing/2014/main" id="{3913E04B-1F6F-45F4-97A5-6EE354131F8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8510" t="64450" r="63336" b="-6857"/>
          <a:stretch/>
        </p:blipFill>
        <p:spPr>
          <a:xfrm>
            <a:off x="135744" y="1152379"/>
            <a:ext cx="2289486" cy="1817775"/>
          </a:xfrm>
          <a:prstGeom prst="rect">
            <a:avLst/>
          </a:prstGeom>
        </p:spPr>
      </p:pic>
      <p:sp>
        <p:nvSpPr>
          <p:cNvPr id="22" name="文本框 18"/>
          <p:cNvSpPr txBox="1"/>
          <p:nvPr/>
        </p:nvSpPr>
        <p:spPr>
          <a:xfrm>
            <a:off x="1964707" y="1481489"/>
            <a:ext cx="2383926"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a:ln w="28575">
                  <a:solidFill>
                    <a:srgbClr val="FFFFFF"/>
                  </a:solidFill>
                </a:ln>
                <a:solidFill>
                  <a:srgbClr val="6DAA2D"/>
                </a:solidFill>
                <a:effectLst>
                  <a:outerShdw blurRad="50800" dist="38100" dir="2700000" algn="tl" rotWithShape="0">
                    <a:prstClr val="black">
                      <a:alpha val="40000"/>
                    </a:prstClr>
                  </a:outerShdw>
                </a:effectLst>
                <a:uLnTx/>
                <a:uFillTx/>
                <a:latin typeface="Coiny" panose="02000903060500060000" pitchFamily="2" charset="0"/>
                <a:ea typeface="站酷快乐体2016修订版" panose="02010600030101010101" pitchFamily="2" charset="-122"/>
                <a:cs typeface="Calibri" panose="020F0502020204030204" pitchFamily="34" charset="0"/>
                <a:sym typeface="Arial"/>
              </a:rPr>
              <a:t>01</a:t>
            </a:r>
            <a:endParaRPr kumimoji="0" lang="zh-CN" altLang="en-US" sz="2400" b="1" i="0" u="none" strike="noStrike" kern="1200" cap="none" spc="0" normalizeH="0" baseline="0" noProof="0" dirty="0">
              <a:ln w="3175">
                <a:solidFill>
                  <a:srgbClr val="FFFFFF"/>
                </a:solidFill>
              </a:ln>
              <a:solidFill>
                <a:srgbClr val="6DAA2D"/>
              </a:solidFill>
              <a:effectLst>
                <a:outerShdw blurRad="50800" dist="38100" dir="2700000" algn="tl" rotWithShape="0">
                  <a:prstClr val="black">
                    <a:alpha val="40000"/>
                  </a:prstClr>
                </a:outerShdw>
              </a:effectLst>
              <a:uLnTx/>
              <a:uFillTx/>
              <a:latin typeface="Coiny" panose="02000903060500060000" pitchFamily="2" charset="0"/>
              <a:ea typeface="站酷快乐体2016修订版" panose="02010600030101010101" pitchFamily="2" charset="-122"/>
              <a:cs typeface="Calibri" panose="020F0502020204030204" pitchFamily="34" charset="0"/>
              <a:sym typeface="Arial"/>
            </a:endParaRPr>
          </a:p>
        </p:txBody>
      </p:sp>
      <p:pic>
        <p:nvPicPr>
          <p:cNvPr id="23" name="Picture 22"/>
          <p:cNvPicPr>
            <a:picLocks noChangeAspect="1"/>
          </p:cNvPicPr>
          <p:nvPr/>
        </p:nvPicPr>
        <p:blipFill>
          <a:blip r:embed="rId14"/>
          <a:stretch>
            <a:fillRect/>
          </a:stretch>
        </p:blipFill>
        <p:spPr>
          <a:xfrm>
            <a:off x="135744" y="2169050"/>
            <a:ext cx="5968501" cy="2742163"/>
          </a:xfrm>
          <a:prstGeom prst="rect">
            <a:avLst/>
          </a:prstGeom>
        </p:spPr>
      </p:pic>
    </p:spTree>
    <p:extLst>
      <p:ext uri="{BB962C8B-B14F-4D97-AF65-F5344CB8AC3E}">
        <p14:creationId xmlns:p14="http://schemas.microsoft.com/office/powerpoint/2010/main" val="22497966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50"/>
                                        <p:tgtEl>
                                          <p:spTgt spid="8"/>
                                        </p:tgtEl>
                                      </p:cBhvr>
                                    </p:animEffect>
                                    <p:anim calcmode="lin" valueType="num">
                                      <p:cBhvr>
                                        <p:cTn id="8" dur="750" fill="hold"/>
                                        <p:tgtEl>
                                          <p:spTgt spid="8"/>
                                        </p:tgtEl>
                                        <p:attrNameLst>
                                          <p:attrName>ppt_x</p:attrName>
                                        </p:attrNameLst>
                                      </p:cBhvr>
                                      <p:tavLst>
                                        <p:tav tm="0">
                                          <p:val>
                                            <p:strVal val="#ppt_x"/>
                                          </p:val>
                                        </p:tav>
                                        <p:tav tm="100000">
                                          <p:val>
                                            <p:strVal val="#ppt_x"/>
                                          </p:val>
                                        </p:tav>
                                      </p:tavLst>
                                    </p:anim>
                                    <p:anim calcmode="lin" valueType="num">
                                      <p:cBhvr>
                                        <p:cTn id="9" dur="675" decel="100000" fill="hold"/>
                                        <p:tgtEl>
                                          <p:spTgt spid="8"/>
                                        </p:tgtEl>
                                        <p:attrNameLst>
                                          <p:attrName>ppt_y</p:attrName>
                                        </p:attrNameLst>
                                      </p:cBhvr>
                                      <p:tavLst>
                                        <p:tav tm="0">
                                          <p:val>
                                            <p:strVal val="#ppt_y+1"/>
                                          </p:val>
                                        </p:tav>
                                        <p:tav tm="100000">
                                          <p:val>
                                            <p:strVal val="#ppt_y-.03"/>
                                          </p:val>
                                        </p:tav>
                                      </p:tavLst>
                                    </p:anim>
                                    <p:anim calcmode="lin" valueType="num">
                                      <p:cBhvr>
                                        <p:cTn id="10" dur="75" accel="100000" fill="hold">
                                          <p:stCondLst>
                                            <p:cond delay="675"/>
                                          </p:stCondLst>
                                        </p:cTn>
                                        <p:tgtEl>
                                          <p:spTgt spid="8"/>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250"/>
                                  </p:stCondLst>
                                  <p:childTnLst>
                                    <p:set>
                                      <p:cBhvr>
                                        <p:cTn id="12" dur="1" fill="hold">
                                          <p:stCondLst>
                                            <p:cond delay="0"/>
                                          </p:stCondLst>
                                        </p:cTn>
                                        <p:tgtEl>
                                          <p:spTgt spid="39"/>
                                        </p:tgtEl>
                                        <p:attrNameLst>
                                          <p:attrName>style.visibility</p:attrName>
                                        </p:attrNameLst>
                                      </p:cBhvr>
                                      <p:to>
                                        <p:strVal val="visible"/>
                                      </p:to>
                                    </p:set>
                                    <p:animEffect transition="in" filter="fade">
                                      <p:cBhvr>
                                        <p:cTn id="13" dur="750"/>
                                        <p:tgtEl>
                                          <p:spTgt spid="39"/>
                                        </p:tgtEl>
                                      </p:cBhvr>
                                    </p:animEffect>
                                    <p:anim calcmode="lin" valueType="num">
                                      <p:cBhvr>
                                        <p:cTn id="14" dur="750" fill="hold"/>
                                        <p:tgtEl>
                                          <p:spTgt spid="39"/>
                                        </p:tgtEl>
                                        <p:attrNameLst>
                                          <p:attrName>ppt_x</p:attrName>
                                        </p:attrNameLst>
                                      </p:cBhvr>
                                      <p:tavLst>
                                        <p:tav tm="0">
                                          <p:val>
                                            <p:strVal val="#ppt_x"/>
                                          </p:val>
                                        </p:tav>
                                        <p:tav tm="100000">
                                          <p:val>
                                            <p:strVal val="#ppt_x"/>
                                          </p:val>
                                        </p:tav>
                                      </p:tavLst>
                                    </p:anim>
                                    <p:anim calcmode="lin" valueType="num">
                                      <p:cBhvr>
                                        <p:cTn id="15" dur="675" decel="100000" fill="hold"/>
                                        <p:tgtEl>
                                          <p:spTgt spid="39"/>
                                        </p:tgtEl>
                                        <p:attrNameLst>
                                          <p:attrName>ppt_y</p:attrName>
                                        </p:attrNameLst>
                                      </p:cBhvr>
                                      <p:tavLst>
                                        <p:tav tm="0">
                                          <p:val>
                                            <p:strVal val="#ppt_y+1"/>
                                          </p:val>
                                        </p:tav>
                                        <p:tav tm="100000">
                                          <p:val>
                                            <p:strVal val="#ppt_y-.03"/>
                                          </p:val>
                                        </p:tav>
                                      </p:tavLst>
                                    </p:anim>
                                    <p:anim calcmode="lin" valueType="num">
                                      <p:cBhvr>
                                        <p:cTn id="16" dur="75" accel="100000" fill="hold">
                                          <p:stCondLst>
                                            <p:cond delay="675"/>
                                          </p:stCondLst>
                                        </p:cTn>
                                        <p:tgtEl>
                                          <p:spTgt spid="39"/>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40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750"/>
                                        <p:tgtEl>
                                          <p:spTgt spid="41"/>
                                        </p:tgtEl>
                                      </p:cBhvr>
                                    </p:animEffect>
                                    <p:anim calcmode="lin" valueType="num">
                                      <p:cBhvr>
                                        <p:cTn id="20" dur="750" fill="hold"/>
                                        <p:tgtEl>
                                          <p:spTgt spid="41"/>
                                        </p:tgtEl>
                                        <p:attrNameLst>
                                          <p:attrName>ppt_x</p:attrName>
                                        </p:attrNameLst>
                                      </p:cBhvr>
                                      <p:tavLst>
                                        <p:tav tm="0">
                                          <p:val>
                                            <p:strVal val="#ppt_x"/>
                                          </p:val>
                                        </p:tav>
                                        <p:tav tm="100000">
                                          <p:val>
                                            <p:strVal val="#ppt_x"/>
                                          </p:val>
                                        </p:tav>
                                      </p:tavLst>
                                    </p:anim>
                                    <p:anim calcmode="lin" valueType="num">
                                      <p:cBhvr>
                                        <p:cTn id="21" dur="675" decel="100000" fill="hold"/>
                                        <p:tgtEl>
                                          <p:spTgt spid="41"/>
                                        </p:tgtEl>
                                        <p:attrNameLst>
                                          <p:attrName>ppt_y</p:attrName>
                                        </p:attrNameLst>
                                      </p:cBhvr>
                                      <p:tavLst>
                                        <p:tav tm="0">
                                          <p:val>
                                            <p:strVal val="#ppt_y+1"/>
                                          </p:val>
                                        </p:tav>
                                        <p:tav tm="100000">
                                          <p:val>
                                            <p:strVal val="#ppt_y-.03"/>
                                          </p:val>
                                        </p:tav>
                                      </p:tavLst>
                                    </p:anim>
                                    <p:anim calcmode="lin" valueType="num">
                                      <p:cBhvr>
                                        <p:cTn id="22" dur="75" accel="100000" fill="hold">
                                          <p:stCondLst>
                                            <p:cond delay="675"/>
                                          </p:stCondLst>
                                        </p:cTn>
                                        <p:tgtEl>
                                          <p:spTgt spid="41"/>
                                        </p:tgtEl>
                                        <p:attrNameLst>
                                          <p:attrName>ppt_y</p:attrName>
                                        </p:attrNameLst>
                                      </p:cBhvr>
                                      <p:tavLst>
                                        <p:tav tm="0">
                                          <p:val>
                                            <p:strVal val="#ppt_y-.03"/>
                                          </p:val>
                                        </p:tav>
                                        <p:tav tm="100000">
                                          <p:val>
                                            <p:strVal val="#ppt_y"/>
                                          </p:val>
                                        </p:tav>
                                      </p:tavLst>
                                    </p:anim>
                                  </p:childTnLst>
                                </p:cTn>
                              </p:par>
                            </p:childTnLst>
                          </p:cTn>
                        </p:par>
                        <p:par>
                          <p:cTn id="23" fill="hold">
                            <p:stCondLst>
                              <p:cond delay="1150"/>
                            </p:stCondLst>
                            <p:childTnLst>
                              <p:par>
                                <p:cTn id="24" presetID="2" presetClass="entr" presetSubtype="8" fill="hold" nodeType="afterEffect">
                                  <p:stCondLst>
                                    <p:cond delay="0"/>
                                  </p:stCondLst>
                                  <p:childTnLst>
                                    <p:set>
                                      <p:cBhvr>
                                        <p:cTn id="25" dur="1" fill="hold">
                                          <p:stCondLst>
                                            <p:cond delay="0"/>
                                          </p:stCondLst>
                                        </p:cTn>
                                        <p:tgtEl>
                                          <p:spTgt spid="26"/>
                                        </p:tgtEl>
                                        <p:attrNameLst>
                                          <p:attrName>style.visibility</p:attrName>
                                        </p:attrNameLst>
                                      </p:cBhvr>
                                      <p:to>
                                        <p:strVal val="visible"/>
                                      </p:to>
                                    </p:set>
                                    <p:anim calcmode="lin" valueType="num">
                                      <p:cBhvr additive="base">
                                        <p:cTn id="26" dur="500" fill="hold"/>
                                        <p:tgtEl>
                                          <p:spTgt spid="26"/>
                                        </p:tgtEl>
                                        <p:attrNameLst>
                                          <p:attrName>ppt_x</p:attrName>
                                        </p:attrNameLst>
                                      </p:cBhvr>
                                      <p:tavLst>
                                        <p:tav tm="0">
                                          <p:val>
                                            <p:strVal val="0-#ppt_w/2"/>
                                          </p:val>
                                        </p:tav>
                                        <p:tav tm="100000">
                                          <p:val>
                                            <p:strVal val="#ppt_x"/>
                                          </p:val>
                                        </p:tav>
                                      </p:tavLst>
                                    </p:anim>
                                    <p:anim calcmode="lin" valueType="num">
                                      <p:cBhvr additive="base">
                                        <p:cTn id="27" dur="500" fill="hold"/>
                                        <p:tgtEl>
                                          <p:spTgt spid="26"/>
                                        </p:tgtEl>
                                        <p:attrNameLst>
                                          <p:attrName>ppt_y</p:attrName>
                                        </p:attrNameLst>
                                      </p:cBhvr>
                                      <p:tavLst>
                                        <p:tav tm="0">
                                          <p:val>
                                            <p:strVal val="#ppt_y"/>
                                          </p:val>
                                        </p:tav>
                                        <p:tav tm="100000">
                                          <p:val>
                                            <p:strVal val="#ppt_y"/>
                                          </p:val>
                                        </p:tav>
                                      </p:tavLst>
                                    </p:anim>
                                  </p:childTnLst>
                                </p:cTn>
                              </p:par>
                              <p:par>
                                <p:cTn id="28" presetID="2" presetClass="entr" presetSubtype="6" fill="hold" nodeType="withEffect">
                                  <p:stCondLst>
                                    <p:cond delay="0"/>
                                  </p:stCondLst>
                                  <p:childTnLst>
                                    <p:set>
                                      <p:cBhvr>
                                        <p:cTn id="29" dur="1" fill="hold">
                                          <p:stCondLst>
                                            <p:cond delay="0"/>
                                          </p:stCondLst>
                                        </p:cTn>
                                        <p:tgtEl>
                                          <p:spTgt spid="62"/>
                                        </p:tgtEl>
                                        <p:attrNameLst>
                                          <p:attrName>style.visibility</p:attrName>
                                        </p:attrNameLst>
                                      </p:cBhvr>
                                      <p:to>
                                        <p:strVal val="visible"/>
                                      </p:to>
                                    </p:set>
                                    <p:anim calcmode="lin" valueType="num">
                                      <p:cBhvr additive="base">
                                        <p:cTn id="30" dur="500" fill="hold"/>
                                        <p:tgtEl>
                                          <p:spTgt spid="62"/>
                                        </p:tgtEl>
                                        <p:attrNameLst>
                                          <p:attrName>ppt_x</p:attrName>
                                        </p:attrNameLst>
                                      </p:cBhvr>
                                      <p:tavLst>
                                        <p:tav tm="0">
                                          <p:val>
                                            <p:strVal val="1+#ppt_w/2"/>
                                          </p:val>
                                        </p:tav>
                                        <p:tav tm="100000">
                                          <p:val>
                                            <p:strVal val="#ppt_x"/>
                                          </p:val>
                                        </p:tav>
                                      </p:tavLst>
                                    </p:anim>
                                    <p:anim calcmode="lin" valueType="num">
                                      <p:cBhvr additive="base">
                                        <p:cTn id="31" dur="500" fill="hold"/>
                                        <p:tgtEl>
                                          <p:spTgt spid="62"/>
                                        </p:tgtEl>
                                        <p:attrNameLst>
                                          <p:attrName>ppt_y</p:attrName>
                                        </p:attrNameLst>
                                      </p:cBhvr>
                                      <p:tavLst>
                                        <p:tav tm="0">
                                          <p:val>
                                            <p:strVal val="1+#ppt_h/2"/>
                                          </p:val>
                                        </p:tav>
                                        <p:tav tm="100000">
                                          <p:val>
                                            <p:strVal val="#ppt_y"/>
                                          </p:val>
                                        </p:tav>
                                      </p:tavLst>
                                    </p:anim>
                                  </p:childTnLst>
                                </p:cTn>
                              </p:par>
                            </p:childTnLst>
                          </p:cTn>
                        </p:par>
                        <p:par>
                          <p:cTn id="32" fill="hold">
                            <p:stCondLst>
                              <p:cond delay="1650"/>
                            </p:stCondLst>
                            <p:childTnLst>
                              <p:par>
                                <p:cTn id="33" presetID="22" presetClass="entr" presetSubtype="8" fill="hold" nodeType="afterEffect">
                                  <p:stCondLst>
                                    <p:cond delay="0"/>
                                  </p:stCondLst>
                                  <p:childTnLst>
                                    <p:set>
                                      <p:cBhvr>
                                        <p:cTn id="34" dur="1" fill="hold">
                                          <p:stCondLst>
                                            <p:cond delay="0"/>
                                          </p:stCondLst>
                                        </p:cTn>
                                        <p:tgtEl>
                                          <p:spTgt spid="56"/>
                                        </p:tgtEl>
                                        <p:attrNameLst>
                                          <p:attrName>style.visibility</p:attrName>
                                        </p:attrNameLst>
                                      </p:cBhvr>
                                      <p:to>
                                        <p:strVal val="visible"/>
                                      </p:to>
                                    </p:set>
                                    <p:animEffect transition="in" filter="wipe(left)">
                                      <p:cBhvr>
                                        <p:cTn id="35" dur="500"/>
                                        <p:tgtEl>
                                          <p:spTgt spid="56"/>
                                        </p:tgtEl>
                                      </p:cBhvr>
                                    </p:animEffect>
                                  </p:childTnLst>
                                </p:cTn>
                              </p:par>
                              <p:par>
                                <p:cTn id="36" presetID="22" presetClass="entr" presetSubtype="1" fill="hold" nodeType="withEffect">
                                  <p:stCondLst>
                                    <p:cond delay="0"/>
                                  </p:stCondLst>
                                  <p:childTnLst>
                                    <p:set>
                                      <p:cBhvr>
                                        <p:cTn id="37" dur="1" fill="hold">
                                          <p:stCondLst>
                                            <p:cond delay="0"/>
                                          </p:stCondLst>
                                        </p:cTn>
                                        <p:tgtEl>
                                          <p:spTgt spid="53"/>
                                        </p:tgtEl>
                                        <p:attrNameLst>
                                          <p:attrName>style.visibility</p:attrName>
                                        </p:attrNameLst>
                                      </p:cBhvr>
                                      <p:to>
                                        <p:strVal val="visible"/>
                                      </p:to>
                                    </p:set>
                                    <p:animEffect transition="in" filter="wipe(up)">
                                      <p:cBhvr>
                                        <p:cTn id="38" dur="500"/>
                                        <p:tgtEl>
                                          <p:spTgt spid="53"/>
                                        </p:tgtEl>
                                      </p:cBhvr>
                                    </p:animEffect>
                                  </p:childTnLst>
                                </p:cTn>
                              </p:par>
                            </p:childTnLst>
                          </p:cTn>
                        </p:par>
                        <p:par>
                          <p:cTn id="39" fill="hold">
                            <p:stCondLst>
                              <p:cond delay="2150"/>
                            </p:stCondLst>
                            <p:childTnLst>
                              <p:par>
                                <p:cTn id="40" presetID="22" presetClass="entr" presetSubtype="1" fill="hold" nodeType="afterEffect">
                                  <p:stCondLst>
                                    <p:cond delay="0"/>
                                  </p:stCondLst>
                                  <p:childTnLst>
                                    <p:set>
                                      <p:cBhvr>
                                        <p:cTn id="41" dur="1" fill="hold">
                                          <p:stCondLst>
                                            <p:cond delay="0"/>
                                          </p:stCondLst>
                                        </p:cTn>
                                        <p:tgtEl>
                                          <p:spTgt spid="57"/>
                                        </p:tgtEl>
                                        <p:attrNameLst>
                                          <p:attrName>style.visibility</p:attrName>
                                        </p:attrNameLst>
                                      </p:cBhvr>
                                      <p:to>
                                        <p:strVal val="visible"/>
                                      </p:to>
                                    </p:set>
                                    <p:animEffect transition="in" filter="wipe(up)">
                                      <p:cBhvr>
                                        <p:cTn id="42" dur="500"/>
                                        <p:tgtEl>
                                          <p:spTgt spid="57"/>
                                        </p:tgtEl>
                                      </p:cBhvr>
                                    </p:animEffect>
                                  </p:childTnLst>
                                </p:cTn>
                              </p:par>
                              <p:par>
                                <p:cTn id="43" presetID="22" presetClass="entr" presetSubtype="8" fill="hold" nodeType="withEffect">
                                  <p:stCondLst>
                                    <p:cond delay="0"/>
                                  </p:stCondLst>
                                  <p:childTnLst>
                                    <p:set>
                                      <p:cBhvr>
                                        <p:cTn id="44" dur="1" fill="hold">
                                          <p:stCondLst>
                                            <p:cond delay="0"/>
                                          </p:stCondLst>
                                        </p:cTn>
                                        <p:tgtEl>
                                          <p:spTgt spid="55"/>
                                        </p:tgtEl>
                                        <p:attrNameLst>
                                          <p:attrName>style.visibility</p:attrName>
                                        </p:attrNameLst>
                                      </p:cBhvr>
                                      <p:to>
                                        <p:strVal val="visible"/>
                                      </p:to>
                                    </p:set>
                                    <p:animEffect transition="in" filter="wipe(left)">
                                      <p:cBhvr>
                                        <p:cTn id="45" dur="500"/>
                                        <p:tgtEl>
                                          <p:spTgt spid="55"/>
                                        </p:tgtEl>
                                      </p:cBhvr>
                                    </p:animEffect>
                                  </p:childTnLst>
                                </p:cTn>
                              </p:par>
                            </p:childTnLst>
                          </p:cTn>
                        </p:par>
                        <p:par>
                          <p:cTn id="46" fill="hold">
                            <p:stCondLst>
                              <p:cond delay="2650"/>
                            </p:stCondLst>
                            <p:childTnLst>
                              <p:par>
                                <p:cTn id="47" presetID="41" presetClass="entr" presetSubtype="0" fill="hold" grpId="0" nodeType="afterEffect">
                                  <p:stCondLst>
                                    <p:cond delay="0"/>
                                  </p:stCondLst>
                                  <p:iterate type="lt">
                                    <p:tmPct val="10000"/>
                                  </p:iterate>
                                  <p:childTnLst>
                                    <p:set>
                                      <p:cBhvr>
                                        <p:cTn id="48" dur="1" fill="hold">
                                          <p:stCondLst>
                                            <p:cond delay="0"/>
                                          </p:stCondLst>
                                        </p:cTn>
                                        <p:tgtEl>
                                          <p:spTgt spid="22"/>
                                        </p:tgtEl>
                                        <p:attrNameLst>
                                          <p:attrName>style.visibility</p:attrName>
                                        </p:attrNameLst>
                                      </p:cBhvr>
                                      <p:to>
                                        <p:strVal val="visible"/>
                                      </p:to>
                                    </p:set>
                                    <p:anim calcmode="lin" valueType="num">
                                      <p:cBhvr>
                                        <p:cTn id="49" dur="500" fill="hold"/>
                                        <p:tgtEl>
                                          <p:spTgt spid="22"/>
                                        </p:tgtEl>
                                        <p:attrNameLst>
                                          <p:attrName>ppt_x</p:attrName>
                                        </p:attrNameLst>
                                      </p:cBhvr>
                                      <p:tavLst>
                                        <p:tav tm="0">
                                          <p:val>
                                            <p:strVal val="#ppt_x"/>
                                          </p:val>
                                        </p:tav>
                                        <p:tav tm="50000">
                                          <p:val>
                                            <p:strVal val="#ppt_x+.1"/>
                                          </p:val>
                                        </p:tav>
                                        <p:tav tm="100000">
                                          <p:val>
                                            <p:strVal val="#ppt_x"/>
                                          </p:val>
                                        </p:tav>
                                      </p:tavLst>
                                    </p:anim>
                                    <p:anim calcmode="lin" valueType="num">
                                      <p:cBhvr>
                                        <p:cTn id="50" dur="500" fill="hold"/>
                                        <p:tgtEl>
                                          <p:spTgt spid="22"/>
                                        </p:tgtEl>
                                        <p:attrNameLst>
                                          <p:attrName>ppt_y</p:attrName>
                                        </p:attrNameLst>
                                      </p:cBhvr>
                                      <p:tavLst>
                                        <p:tav tm="0">
                                          <p:val>
                                            <p:strVal val="#ppt_y"/>
                                          </p:val>
                                        </p:tav>
                                        <p:tav tm="100000">
                                          <p:val>
                                            <p:strVal val="#ppt_y"/>
                                          </p:val>
                                        </p:tav>
                                      </p:tavLst>
                                    </p:anim>
                                    <p:anim calcmode="lin" valueType="num">
                                      <p:cBhvr>
                                        <p:cTn id="51" dur="500" fill="hold"/>
                                        <p:tgtEl>
                                          <p:spTgt spid="22"/>
                                        </p:tgtEl>
                                        <p:attrNameLst>
                                          <p:attrName>ppt_h</p:attrName>
                                        </p:attrNameLst>
                                      </p:cBhvr>
                                      <p:tavLst>
                                        <p:tav tm="0">
                                          <p:val>
                                            <p:strVal val="#ppt_h/10"/>
                                          </p:val>
                                        </p:tav>
                                        <p:tav tm="50000">
                                          <p:val>
                                            <p:strVal val="#ppt_h+.01"/>
                                          </p:val>
                                        </p:tav>
                                        <p:tav tm="100000">
                                          <p:val>
                                            <p:strVal val="#ppt_h"/>
                                          </p:val>
                                        </p:tav>
                                      </p:tavLst>
                                    </p:anim>
                                    <p:anim calcmode="lin" valueType="num">
                                      <p:cBhvr>
                                        <p:cTn id="52" dur="500" fill="hold"/>
                                        <p:tgtEl>
                                          <p:spTgt spid="22"/>
                                        </p:tgtEl>
                                        <p:attrNameLst>
                                          <p:attrName>ppt_w</p:attrName>
                                        </p:attrNameLst>
                                      </p:cBhvr>
                                      <p:tavLst>
                                        <p:tav tm="0">
                                          <p:val>
                                            <p:strVal val="#ppt_w/10"/>
                                          </p:val>
                                        </p:tav>
                                        <p:tav tm="50000">
                                          <p:val>
                                            <p:strVal val="#ppt_w+.01"/>
                                          </p:val>
                                        </p:tav>
                                        <p:tav tm="100000">
                                          <p:val>
                                            <p:strVal val="#ppt_w"/>
                                          </p:val>
                                        </p:tav>
                                      </p:tavLst>
                                    </p:anim>
                                    <p:animEffect transition="in" filter="fade">
                                      <p:cBhvr>
                                        <p:cTn id="53" dur="500" tmFilter="0,0; .5, 1; 1, 1"/>
                                        <p:tgtEl>
                                          <p:spTgt spid="22"/>
                                        </p:tgtEl>
                                      </p:cBhvr>
                                    </p:animEffect>
                                  </p:childTnLst>
                                </p:cTn>
                              </p:par>
                              <p:par>
                                <p:cTn id="54" presetID="53" presetClass="entr" presetSubtype="16" fill="hold" nodeType="withEffect">
                                  <p:stCondLst>
                                    <p:cond delay="0"/>
                                  </p:stCondLst>
                                  <p:childTnLst>
                                    <p:set>
                                      <p:cBhvr>
                                        <p:cTn id="55" dur="1" fill="hold">
                                          <p:stCondLst>
                                            <p:cond delay="0"/>
                                          </p:stCondLst>
                                        </p:cTn>
                                        <p:tgtEl>
                                          <p:spTgt spid="23"/>
                                        </p:tgtEl>
                                        <p:attrNameLst>
                                          <p:attrName>style.visibility</p:attrName>
                                        </p:attrNameLst>
                                      </p:cBhvr>
                                      <p:to>
                                        <p:strVal val="visible"/>
                                      </p:to>
                                    </p:set>
                                    <p:anim calcmode="lin" valueType="num">
                                      <p:cBhvr>
                                        <p:cTn id="56" dur="500" fill="hold"/>
                                        <p:tgtEl>
                                          <p:spTgt spid="23"/>
                                        </p:tgtEl>
                                        <p:attrNameLst>
                                          <p:attrName>ppt_w</p:attrName>
                                        </p:attrNameLst>
                                      </p:cBhvr>
                                      <p:tavLst>
                                        <p:tav tm="0">
                                          <p:val>
                                            <p:fltVal val="0"/>
                                          </p:val>
                                        </p:tav>
                                        <p:tav tm="100000">
                                          <p:val>
                                            <p:strVal val="#ppt_w"/>
                                          </p:val>
                                        </p:tav>
                                      </p:tavLst>
                                    </p:anim>
                                    <p:anim calcmode="lin" valueType="num">
                                      <p:cBhvr>
                                        <p:cTn id="57" dur="500" fill="hold"/>
                                        <p:tgtEl>
                                          <p:spTgt spid="23"/>
                                        </p:tgtEl>
                                        <p:attrNameLst>
                                          <p:attrName>ppt_h</p:attrName>
                                        </p:attrNameLst>
                                      </p:cBhvr>
                                      <p:tavLst>
                                        <p:tav tm="0">
                                          <p:val>
                                            <p:fltVal val="0"/>
                                          </p:val>
                                        </p:tav>
                                        <p:tav tm="100000">
                                          <p:val>
                                            <p:strVal val="#ppt_h"/>
                                          </p:val>
                                        </p:tav>
                                      </p:tavLst>
                                    </p:anim>
                                    <p:animEffect transition="in" filter="fade">
                                      <p:cBhvr>
                                        <p:cTn id="5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FBFFFFFD-1F80-46D9-91D5-782E2A248F40}"/>
              </a:ext>
            </a:extLst>
          </p:cNvPr>
          <p:cNvSpPr/>
          <p:nvPr/>
        </p:nvSpPr>
        <p:spPr>
          <a:xfrm>
            <a:off x="138223" y="163148"/>
            <a:ext cx="11919097" cy="6531704"/>
          </a:xfrm>
          <a:custGeom>
            <a:avLst/>
            <a:gdLst>
              <a:gd name="connsiteX0" fmla="*/ 0 w 11919097"/>
              <a:gd name="connsiteY0" fmla="*/ 0 h 6531704"/>
              <a:gd name="connsiteX1" fmla="*/ 238382 w 11919097"/>
              <a:gd name="connsiteY1" fmla="*/ 0 h 6531704"/>
              <a:gd name="connsiteX2" fmla="*/ 476764 w 11919097"/>
              <a:gd name="connsiteY2" fmla="*/ 0 h 6531704"/>
              <a:gd name="connsiteX3" fmla="*/ 1191910 w 11919097"/>
              <a:gd name="connsiteY3" fmla="*/ 0 h 6531704"/>
              <a:gd name="connsiteX4" fmla="*/ 2026246 w 11919097"/>
              <a:gd name="connsiteY4" fmla="*/ 0 h 6531704"/>
              <a:gd name="connsiteX5" fmla="*/ 2622201 w 11919097"/>
              <a:gd name="connsiteY5" fmla="*/ 0 h 6531704"/>
              <a:gd name="connsiteX6" fmla="*/ 3456538 w 11919097"/>
              <a:gd name="connsiteY6" fmla="*/ 0 h 6531704"/>
              <a:gd name="connsiteX7" fmla="*/ 4290875 w 11919097"/>
              <a:gd name="connsiteY7" fmla="*/ 0 h 6531704"/>
              <a:gd name="connsiteX8" fmla="*/ 4648448 w 11919097"/>
              <a:gd name="connsiteY8" fmla="*/ 0 h 6531704"/>
              <a:gd name="connsiteX9" fmla="*/ 5482785 w 11919097"/>
              <a:gd name="connsiteY9" fmla="*/ 0 h 6531704"/>
              <a:gd name="connsiteX10" fmla="*/ 6197930 w 11919097"/>
              <a:gd name="connsiteY10" fmla="*/ 0 h 6531704"/>
              <a:gd name="connsiteX11" fmla="*/ 6913076 w 11919097"/>
              <a:gd name="connsiteY11" fmla="*/ 0 h 6531704"/>
              <a:gd name="connsiteX12" fmla="*/ 7747413 w 11919097"/>
              <a:gd name="connsiteY12" fmla="*/ 0 h 6531704"/>
              <a:gd name="connsiteX13" fmla="*/ 8224177 w 11919097"/>
              <a:gd name="connsiteY13" fmla="*/ 0 h 6531704"/>
              <a:gd name="connsiteX14" fmla="*/ 8820132 w 11919097"/>
              <a:gd name="connsiteY14" fmla="*/ 0 h 6531704"/>
              <a:gd name="connsiteX15" fmla="*/ 9416087 w 11919097"/>
              <a:gd name="connsiteY15" fmla="*/ 0 h 6531704"/>
              <a:gd name="connsiteX16" fmla="*/ 9773660 w 11919097"/>
              <a:gd name="connsiteY16" fmla="*/ 0 h 6531704"/>
              <a:gd name="connsiteX17" fmla="*/ 10607996 w 11919097"/>
              <a:gd name="connsiteY17" fmla="*/ 0 h 6531704"/>
              <a:gd name="connsiteX18" fmla="*/ 11084760 w 11919097"/>
              <a:gd name="connsiteY18" fmla="*/ 0 h 6531704"/>
              <a:gd name="connsiteX19" fmla="*/ 11919097 w 11919097"/>
              <a:gd name="connsiteY19" fmla="*/ 0 h 6531704"/>
              <a:gd name="connsiteX20" fmla="*/ 11919097 w 11919097"/>
              <a:gd name="connsiteY20" fmla="*/ 724425 h 6531704"/>
              <a:gd name="connsiteX21" fmla="*/ 11919097 w 11919097"/>
              <a:gd name="connsiteY21" fmla="*/ 1318217 h 6531704"/>
              <a:gd name="connsiteX22" fmla="*/ 11919097 w 11919097"/>
              <a:gd name="connsiteY22" fmla="*/ 1781374 h 6531704"/>
              <a:gd name="connsiteX23" fmla="*/ 11919097 w 11919097"/>
              <a:gd name="connsiteY23" fmla="*/ 2244531 h 6531704"/>
              <a:gd name="connsiteX24" fmla="*/ 11919097 w 11919097"/>
              <a:gd name="connsiteY24" fmla="*/ 2903639 h 6531704"/>
              <a:gd name="connsiteX25" fmla="*/ 11919097 w 11919097"/>
              <a:gd name="connsiteY25" fmla="*/ 3301479 h 6531704"/>
              <a:gd name="connsiteX26" fmla="*/ 11919097 w 11919097"/>
              <a:gd name="connsiteY26" fmla="*/ 4025905 h 6531704"/>
              <a:gd name="connsiteX27" fmla="*/ 11919097 w 11919097"/>
              <a:gd name="connsiteY27" fmla="*/ 4619696 h 6531704"/>
              <a:gd name="connsiteX28" fmla="*/ 11919097 w 11919097"/>
              <a:gd name="connsiteY28" fmla="*/ 5082853 h 6531704"/>
              <a:gd name="connsiteX29" fmla="*/ 11919097 w 11919097"/>
              <a:gd name="connsiteY29" fmla="*/ 5480693 h 6531704"/>
              <a:gd name="connsiteX30" fmla="*/ 11919097 w 11919097"/>
              <a:gd name="connsiteY30" fmla="*/ 6531704 h 6531704"/>
              <a:gd name="connsiteX31" fmla="*/ 11680715 w 11919097"/>
              <a:gd name="connsiteY31" fmla="*/ 6531704 h 6531704"/>
              <a:gd name="connsiteX32" fmla="*/ 11323142 w 11919097"/>
              <a:gd name="connsiteY32" fmla="*/ 6531704 h 6531704"/>
              <a:gd name="connsiteX33" fmla="*/ 10846378 w 11919097"/>
              <a:gd name="connsiteY33" fmla="*/ 6531704 h 6531704"/>
              <a:gd name="connsiteX34" fmla="*/ 10012041 w 11919097"/>
              <a:gd name="connsiteY34" fmla="*/ 6531704 h 6531704"/>
              <a:gd name="connsiteX35" fmla="*/ 9416087 w 11919097"/>
              <a:gd name="connsiteY35" fmla="*/ 6531704 h 6531704"/>
              <a:gd name="connsiteX36" fmla="*/ 8939323 w 11919097"/>
              <a:gd name="connsiteY36" fmla="*/ 6531704 h 6531704"/>
              <a:gd name="connsiteX37" fmla="*/ 8581750 w 11919097"/>
              <a:gd name="connsiteY37" fmla="*/ 6531704 h 6531704"/>
              <a:gd name="connsiteX38" fmla="*/ 8104986 w 11919097"/>
              <a:gd name="connsiteY38" fmla="*/ 6531704 h 6531704"/>
              <a:gd name="connsiteX39" fmla="*/ 7628222 w 11919097"/>
              <a:gd name="connsiteY39" fmla="*/ 6531704 h 6531704"/>
              <a:gd name="connsiteX40" fmla="*/ 6913076 w 11919097"/>
              <a:gd name="connsiteY40" fmla="*/ 6531704 h 6531704"/>
              <a:gd name="connsiteX41" fmla="*/ 6436312 w 11919097"/>
              <a:gd name="connsiteY41" fmla="*/ 6531704 h 6531704"/>
              <a:gd name="connsiteX42" fmla="*/ 5721167 w 11919097"/>
              <a:gd name="connsiteY42" fmla="*/ 6531704 h 6531704"/>
              <a:gd name="connsiteX43" fmla="*/ 5482785 w 11919097"/>
              <a:gd name="connsiteY43" fmla="*/ 6531704 h 6531704"/>
              <a:gd name="connsiteX44" fmla="*/ 4648448 w 11919097"/>
              <a:gd name="connsiteY44" fmla="*/ 6531704 h 6531704"/>
              <a:gd name="connsiteX45" fmla="*/ 4290875 w 11919097"/>
              <a:gd name="connsiteY45" fmla="*/ 6531704 h 6531704"/>
              <a:gd name="connsiteX46" fmla="*/ 3694920 w 11919097"/>
              <a:gd name="connsiteY46" fmla="*/ 6531704 h 6531704"/>
              <a:gd name="connsiteX47" fmla="*/ 3218156 w 11919097"/>
              <a:gd name="connsiteY47" fmla="*/ 6531704 h 6531704"/>
              <a:gd name="connsiteX48" fmla="*/ 2622201 w 11919097"/>
              <a:gd name="connsiteY48" fmla="*/ 6531704 h 6531704"/>
              <a:gd name="connsiteX49" fmla="*/ 1787865 w 11919097"/>
              <a:gd name="connsiteY49" fmla="*/ 6531704 h 6531704"/>
              <a:gd name="connsiteX50" fmla="*/ 1430292 w 11919097"/>
              <a:gd name="connsiteY50" fmla="*/ 6531704 h 6531704"/>
              <a:gd name="connsiteX51" fmla="*/ 953528 w 11919097"/>
              <a:gd name="connsiteY51" fmla="*/ 6531704 h 6531704"/>
              <a:gd name="connsiteX52" fmla="*/ 715146 w 11919097"/>
              <a:gd name="connsiteY52" fmla="*/ 6531704 h 6531704"/>
              <a:gd name="connsiteX53" fmla="*/ 0 w 11919097"/>
              <a:gd name="connsiteY53" fmla="*/ 6531704 h 6531704"/>
              <a:gd name="connsiteX54" fmla="*/ 0 w 11919097"/>
              <a:gd name="connsiteY54" fmla="*/ 5872596 h 6531704"/>
              <a:gd name="connsiteX55" fmla="*/ 0 w 11919097"/>
              <a:gd name="connsiteY55" fmla="*/ 5409438 h 6531704"/>
              <a:gd name="connsiteX56" fmla="*/ 0 w 11919097"/>
              <a:gd name="connsiteY56" fmla="*/ 5011598 h 6531704"/>
              <a:gd name="connsiteX57" fmla="*/ 0 w 11919097"/>
              <a:gd name="connsiteY57" fmla="*/ 4548441 h 6531704"/>
              <a:gd name="connsiteX58" fmla="*/ 0 w 11919097"/>
              <a:gd name="connsiteY58" fmla="*/ 3889333 h 6531704"/>
              <a:gd name="connsiteX59" fmla="*/ 0 w 11919097"/>
              <a:gd name="connsiteY59" fmla="*/ 3491493 h 6531704"/>
              <a:gd name="connsiteX60" fmla="*/ 0 w 11919097"/>
              <a:gd name="connsiteY60" fmla="*/ 2832384 h 6531704"/>
              <a:gd name="connsiteX61" fmla="*/ 0 w 11919097"/>
              <a:gd name="connsiteY61" fmla="*/ 2434544 h 6531704"/>
              <a:gd name="connsiteX62" fmla="*/ 0 w 11919097"/>
              <a:gd name="connsiteY62" fmla="*/ 1775436 h 6531704"/>
              <a:gd name="connsiteX63" fmla="*/ 0 w 11919097"/>
              <a:gd name="connsiteY63" fmla="*/ 1246962 h 6531704"/>
              <a:gd name="connsiteX64" fmla="*/ 0 w 11919097"/>
              <a:gd name="connsiteY64" fmla="*/ 653170 h 6531704"/>
              <a:gd name="connsiteX65" fmla="*/ 0 w 11919097"/>
              <a:gd name="connsiteY65" fmla="*/ 0 h 6531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1919097" h="6531704" fill="none" extrusionOk="0">
                <a:moveTo>
                  <a:pt x="0" y="0"/>
                </a:moveTo>
                <a:cubicBezTo>
                  <a:pt x="101411" y="-6169"/>
                  <a:pt x="171325" y="19168"/>
                  <a:pt x="238382" y="0"/>
                </a:cubicBezTo>
                <a:cubicBezTo>
                  <a:pt x="305439" y="-19168"/>
                  <a:pt x="428708" y="17797"/>
                  <a:pt x="476764" y="0"/>
                </a:cubicBezTo>
                <a:cubicBezTo>
                  <a:pt x="524820" y="-17797"/>
                  <a:pt x="981775" y="57983"/>
                  <a:pt x="1191910" y="0"/>
                </a:cubicBezTo>
                <a:cubicBezTo>
                  <a:pt x="1402045" y="-57983"/>
                  <a:pt x="1855192" y="82348"/>
                  <a:pt x="2026246" y="0"/>
                </a:cubicBezTo>
                <a:cubicBezTo>
                  <a:pt x="2197300" y="-82348"/>
                  <a:pt x="2357114" y="39599"/>
                  <a:pt x="2622201" y="0"/>
                </a:cubicBezTo>
                <a:cubicBezTo>
                  <a:pt x="2887289" y="-39599"/>
                  <a:pt x="3174929" y="47335"/>
                  <a:pt x="3456538" y="0"/>
                </a:cubicBezTo>
                <a:cubicBezTo>
                  <a:pt x="3738147" y="-47335"/>
                  <a:pt x="3951292" y="58042"/>
                  <a:pt x="4290875" y="0"/>
                </a:cubicBezTo>
                <a:cubicBezTo>
                  <a:pt x="4630458" y="-58042"/>
                  <a:pt x="4493124" y="34609"/>
                  <a:pt x="4648448" y="0"/>
                </a:cubicBezTo>
                <a:cubicBezTo>
                  <a:pt x="4803772" y="-34609"/>
                  <a:pt x="5202394" y="54857"/>
                  <a:pt x="5482785" y="0"/>
                </a:cubicBezTo>
                <a:cubicBezTo>
                  <a:pt x="5763176" y="-54857"/>
                  <a:pt x="5893828" y="54872"/>
                  <a:pt x="6197930" y="0"/>
                </a:cubicBezTo>
                <a:cubicBezTo>
                  <a:pt x="6502033" y="-54872"/>
                  <a:pt x="6673706" y="56764"/>
                  <a:pt x="6913076" y="0"/>
                </a:cubicBezTo>
                <a:cubicBezTo>
                  <a:pt x="7152446" y="-56764"/>
                  <a:pt x="7548426" y="16814"/>
                  <a:pt x="7747413" y="0"/>
                </a:cubicBezTo>
                <a:cubicBezTo>
                  <a:pt x="7946400" y="-16814"/>
                  <a:pt x="8086231" y="46986"/>
                  <a:pt x="8224177" y="0"/>
                </a:cubicBezTo>
                <a:cubicBezTo>
                  <a:pt x="8362123" y="-46986"/>
                  <a:pt x="8673636" y="60551"/>
                  <a:pt x="8820132" y="0"/>
                </a:cubicBezTo>
                <a:cubicBezTo>
                  <a:pt x="8966629" y="-60551"/>
                  <a:pt x="9183935" y="17136"/>
                  <a:pt x="9416087" y="0"/>
                </a:cubicBezTo>
                <a:cubicBezTo>
                  <a:pt x="9648240" y="-17136"/>
                  <a:pt x="9666358" y="13132"/>
                  <a:pt x="9773660" y="0"/>
                </a:cubicBezTo>
                <a:cubicBezTo>
                  <a:pt x="9880962" y="-13132"/>
                  <a:pt x="10280297" y="9408"/>
                  <a:pt x="10607996" y="0"/>
                </a:cubicBezTo>
                <a:cubicBezTo>
                  <a:pt x="10935695" y="-9408"/>
                  <a:pt x="10867602" y="49802"/>
                  <a:pt x="11084760" y="0"/>
                </a:cubicBezTo>
                <a:cubicBezTo>
                  <a:pt x="11301918" y="-49802"/>
                  <a:pt x="11640309" y="40878"/>
                  <a:pt x="11919097" y="0"/>
                </a:cubicBezTo>
                <a:cubicBezTo>
                  <a:pt x="11981628" y="336204"/>
                  <a:pt x="11899223" y="564758"/>
                  <a:pt x="11919097" y="724425"/>
                </a:cubicBezTo>
                <a:cubicBezTo>
                  <a:pt x="11938971" y="884093"/>
                  <a:pt x="11889034" y="1125429"/>
                  <a:pt x="11919097" y="1318217"/>
                </a:cubicBezTo>
                <a:cubicBezTo>
                  <a:pt x="11949160" y="1511005"/>
                  <a:pt x="11867754" y="1581609"/>
                  <a:pt x="11919097" y="1781374"/>
                </a:cubicBezTo>
                <a:cubicBezTo>
                  <a:pt x="11970440" y="1981139"/>
                  <a:pt x="11918178" y="2146261"/>
                  <a:pt x="11919097" y="2244531"/>
                </a:cubicBezTo>
                <a:cubicBezTo>
                  <a:pt x="11920016" y="2342801"/>
                  <a:pt x="11907687" y="2713790"/>
                  <a:pt x="11919097" y="2903639"/>
                </a:cubicBezTo>
                <a:cubicBezTo>
                  <a:pt x="11930507" y="3093488"/>
                  <a:pt x="11885581" y="3189525"/>
                  <a:pt x="11919097" y="3301479"/>
                </a:cubicBezTo>
                <a:cubicBezTo>
                  <a:pt x="11952613" y="3413433"/>
                  <a:pt x="11854563" y="3819560"/>
                  <a:pt x="11919097" y="4025905"/>
                </a:cubicBezTo>
                <a:cubicBezTo>
                  <a:pt x="11983631" y="4232250"/>
                  <a:pt x="11877945" y="4439125"/>
                  <a:pt x="11919097" y="4619696"/>
                </a:cubicBezTo>
                <a:cubicBezTo>
                  <a:pt x="11960249" y="4800267"/>
                  <a:pt x="11894867" y="4989187"/>
                  <a:pt x="11919097" y="5082853"/>
                </a:cubicBezTo>
                <a:cubicBezTo>
                  <a:pt x="11943327" y="5176519"/>
                  <a:pt x="11874176" y="5386611"/>
                  <a:pt x="11919097" y="5480693"/>
                </a:cubicBezTo>
                <a:cubicBezTo>
                  <a:pt x="11964018" y="5574775"/>
                  <a:pt x="11878923" y="6064805"/>
                  <a:pt x="11919097" y="6531704"/>
                </a:cubicBezTo>
                <a:cubicBezTo>
                  <a:pt x="11835039" y="6532245"/>
                  <a:pt x="11758362" y="6530922"/>
                  <a:pt x="11680715" y="6531704"/>
                </a:cubicBezTo>
                <a:cubicBezTo>
                  <a:pt x="11603068" y="6532486"/>
                  <a:pt x="11459803" y="6507143"/>
                  <a:pt x="11323142" y="6531704"/>
                </a:cubicBezTo>
                <a:cubicBezTo>
                  <a:pt x="11186481" y="6556265"/>
                  <a:pt x="11081102" y="6515372"/>
                  <a:pt x="10846378" y="6531704"/>
                </a:cubicBezTo>
                <a:cubicBezTo>
                  <a:pt x="10611654" y="6548036"/>
                  <a:pt x="10427048" y="6447320"/>
                  <a:pt x="10012041" y="6531704"/>
                </a:cubicBezTo>
                <a:cubicBezTo>
                  <a:pt x="9597034" y="6616088"/>
                  <a:pt x="9700534" y="6468001"/>
                  <a:pt x="9416087" y="6531704"/>
                </a:cubicBezTo>
                <a:cubicBezTo>
                  <a:pt x="9131640" y="6595407"/>
                  <a:pt x="9119092" y="6505454"/>
                  <a:pt x="8939323" y="6531704"/>
                </a:cubicBezTo>
                <a:cubicBezTo>
                  <a:pt x="8759554" y="6557954"/>
                  <a:pt x="8676145" y="6508864"/>
                  <a:pt x="8581750" y="6531704"/>
                </a:cubicBezTo>
                <a:cubicBezTo>
                  <a:pt x="8487355" y="6554544"/>
                  <a:pt x="8291914" y="6506911"/>
                  <a:pt x="8104986" y="6531704"/>
                </a:cubicBezTo>
                <a:cubicBezTo>
                  <a:pt x="7918058" y="6556497"/>
                  <a:pt x="7750296" y="6521745"/>
                  <a:pt x="7628222" y="6531704"/>
                </a:cubicBezTo>
                <a:cubicBezTo>
                  <a:pt x="7506148" y="6541663"/>
                  <a:pt x="7201099" y="6463361"/>
                  <a:pt x="6913076" y="6531704"/>
                </a:cubicBezTo>
                <a:cubicBezTo>
                  <a:pt x="6625053" y="6600047"/>
                  <a:pt x="6589526" y="6493206"/>
                  <a:pt x="6436312" y="6531704"/>
                </a:cubicBezTo>
                <a:cubicBezTo>
                  <a:pt x="6283098" y="6570202"/>
                  <a:pt x="5972437" y="6514249"/>
                  <a:pt x="5721167" y="6531704"/>
                </a:cubicBezTo>
                <a:cubicBezTo>
                  <a:pt x="5469897" y="6549159"/>
                  <a:pt x="5534921" y="6522848"/>
                  <a:pt x="5482785" y="6531704"/>
                </a:cubicBezTo>
                <a:cubicBezTo>
                  <a:pt x="5430649" y="6540560"/>
                  <a:pt x="4830327" y="6521450"/>
                  <a:pt x="4648448" y="6531704"/>
                </a:cubicBezTo>
                <a:cubicBezTo>
                  <a:pt x="4466569" y="6541958"/>
                  <a:pt x="4367184" y="6526596"/>
                  <a:pt x="4290875" y="6531704"/>
                </a:cubicBezTo>
                <a:cubicBezTo>
                  <a:pt x="4214566" y="6536812"/>
                  <a:pt x="3963641" y="6502494"/>
                  <a:pt x="3694920" y="6531704"/>
                </a:cubicBezTo>
                <a:cubicBezTo>
                  <a:pt x="3426199" y="6560914"/>
                  <a:pt x="3330666" y="6529896"/>
                  <a:pt x="3218156" y="6531704"/>
                </a:cubicBezTo>
                <a:cubicBezTo>
                  <a:pt x="3105646" y="6533512"/>
                  <a:pt x="2838908" y="6475214"/>
                  <a:pt x="2622201" y="6531704"/>
                </a:cubicBezTo>
                <a:cubicBezTo>
                  <a:pt x="2405494" y="6588194"/>
                  <a:pt x="1974639" y="6489218"/>
                  <a:pt x="1787865" y="6531704"/>
                </a:cubicBezTo>
                <a:cubicBezTo>
                  <a:pt x="1601091" y="6574190"/>
                  <a:pt x="1505296" y="6526932"/>
                  <a:pt x="1430292" y="6531704"/>
                </a:cubicBezTo>
                <a:cubicBezTo>
                  <a:pt x="1355288" y="6536476"/>
                  <a:pt x="1063980" y="6505397"/>
                  <a:pt x="953528" y="6531704"/>
                </a:cubicBezTo>
                <a:cubicBezTo>
                  <a:pt x="843076" y="6558011"/>
                  <a:pt x="777810" y="6527545"/>
                  <a:pt x="715146" y="6531704"/>
                </a:cubicBezTo>
                <a:cubicBezTo>
                  <a:pt x="652482" y="6535863"/>
                  <a:pt x="189832" y="6480254"/>
                  <a:pt x="0" y="6531704"/>
                </a:cubicBezTo>
                <a:cubicBezTo>
                  <a:pt x="-56779" y="6391957"/>
                  <a:pt x="43020" y="6060788"/>
                  <a:pt x="0" y="5872596"/>
                </a:cubicBezTo>
                <a:cubicBezTo>
                  <a:pt x="-43020" y="5684404"/>
                  <a:pt x="26966" y="5573816"/>
                  <a:pt x="0" y="5409438"/>
                </a:cubicBezTo>
                <a:cubicBezTo>
                  <a:pt x="-26966" y="5245060"/>
                  <a:pt x="19895" y="5205626"/>
                  <a:pt x="0" y="5011598"/>
                </a:cubicBezTo>
                <a:cubicBezTo>
                  <a:pt x="-19895" y="4817570"/>
                  <a:pt x="46694" y="4725319"/>
                  <a:pt x="0" y="4548441"/>
                </a:cubicBezTo>
                <a:cubicBezTo>
                  <a:pt x="-46694" y="4371563"/>
                  <a:pt x="38310" y="4204206"/>
                  <a:pt x="0" y="3889333"/>
                </a:cubicBezTo>
                <a:cubicBezTo>
                  <a:pt x="-38310" y="3574460"/>
                  <a:pt x="26260" y="3640663"/>
                  <a:pt x="0" y="3491493"/>
                </a:cubicBezTo>
                <a:cubicBezTo>
                  <a:pt x="-26260" y="3342323"/>
                  <a:pt x="18846" y="3002474"/>
                  <a:pt x="0" y="2832384"/>
                </a:cubicBezTo>
                <a:cubicBezTo>
                  <a:pt x="-18846" y="2662294"/>
                  <a:pt x="16373" y="2628392"/>
                  <a:pt x="0" y="2434544"/>
                </a:cubicBezTo>
                <a:cubicBezTo>
                  <a:pt x="-16373" y="2240696"/>
                  <a:pt x="71612" y="1943017"/>
                  <a:pt x="0" y="1775436"/>
                </a:cubicBezTo>
                <a:cubicBezTo>
                  <a:pt x="-71612" y="1607855"/>
                  <a:pt x="28868" y="1455750"/>
                  <a:pt x="0" y="1246962"/>
                </a:cubicBezTo>
                <a:cubicBezTo>
                  <a:pt x="-28868" y="1038174"/>
                  <a:pt x="16893" y="781969"/>
                  <a:pt x="0" y="653170"/>
                </a:cubicBezTo>
                <a:cubicBezTo>
                  <a:pt x="-16893" y="524371"/>
                  <a:pt x="62172" y="172061"/>
                  <a:pt x="0" y="0"/>
                </a:cubicBezTo>
                <a:close/>
              </a:path>
              <a:path w="11919097" h="6531704" stroke="0" extrusionOk="0">
                <a:moveTo>
                  <a:pt x="0" y="0"/>
                </a:moveTo>
                <a:cubicBezTo>
                  <a:pt x="368800" y="-46490"/>
                  <a:pt x="593269" y="97385"/>
                  <a:pt x="834337" y="0"/>
                </a:cubicBezTo>
                <a:cubicBezTo>
                  <a:pt x="1075405" y="-97385"/>
                  <a:pt x="999660" y="24172"/>
                  <a:pt x="1072719" y="0"/>
                </a:cubicBezTo>
                <a:cubicBezTo>
                  <a:pt x="1145778" y="-24172"/>
                  <a:pt x="1443520" y="77445"/>
                  <a:pt x="1787865" y="0"/>
                </a:cubicBezTo>
                <a:cubicBezTo>
                  <a:pt x="2132210" y="-77445"/>
                  <a:pt x="2126464" y="44575"/>
                  <a:pt x="2264628" y="0"/>
                </a:cubicBezTo>
                <a:cubicBezTo>
                  <a:pt x="2402792" y="-44575"/>
                  <a:pt x="2643252" y="21297"/>
                  <a:pt x="2741392" y="0"/>
                </a:cubicBezTo>
                <a:cubicBezTo>
                  <a:pt x="2839532" y="-21297"/>
                  <a:pt x="3053310" y="275"/>
                  <a:pt x="3337347" y="0"/>
                </a:cubicBezTo>
                <a:cubicBezTo>
                  <a:pt x="3621385" y="-275"/>
                  <a:pt x="3525109" y="12862"/>
                  <a:pt x="3575729" y="0"/>
                </a:cubicBezTo>
                <a:cubicBezTo>
                  <a:pt x="3626349" y="-12862"/>
                  <a:pt x="4044566" y="68406"/>
                  <a:pt x="4171684" y="0"/>
                </a:cubicBezTo>
                <a:cubicBezTo>
                  <a:pt x="4298803" y="-68406"/>
                  <a:pt x="4503837" y="7520"/>
                  <a:pt x="4648448" y="0"/>
                </a:cubicBezTo>
                <a:cubicBezTo>
                  <a:pt x="4793059" y="-7520"/>
                  <a:pt x="4842076" y="21392"/>
                  <a:pt x="5006021" y="0"/>
                </a:cubicBezTo>
                <a:cubicBezTo>
                  <a:pt x="5169966" y="-21392"/>
                  <a:pt x="5554128" y="26565"/>
                  <a:pt x="5721167" y="0"/>
                </a:cubicBezTo>
                <a:cubicBezTo>
                  <a:pt x="5888206" y="-26565"/>
                  <a:pt x="5897408" y="21595"/>
                  <a:pt x="5959549" y="0"/>
                </a:cubicBezTo>
                <a:cubicBezTo>
                  <a:pt x="6021690" y="-21595"/>
                  <a:pt x="6394019" y="70236"/>
                  <a:pt x="6555503" y="0"/>
                </a:cubicBezTo>
                <a:cubicBezTo>
                  <a:pt x="6716987" y="-70236"/>
                  <a:pt x="6745453" y="27981"/>
                  <a:pt x="6793885" y="0"/>
                </a:cubicBezTo>
                <a:cubicBezTo>
                  <a:pt x="6842317" y="-27981"/>
                  <a:pt x="7361394" y="40534"/>
                  <a:pt x="7509031" y="0"/>
                </a:cubicBezTo>
                <a:cubicBezTo>
                  <a:pt x="7656668" y="-40534"/>
                  <a:pt x="7962269" y="70752"/>
                  <a:pt x="8343368" y="0"/>
                </a:cubicBezTo>
                <a:cubicBezTo>
                  <a:pt x="8724467" y="-70752"/>
                  <a:pt x="8544193" y="6773"/>
                  <a:pt x="8700941" y="0"/>
                </a:cubicBezTo>
                <a:cubicBezTo>
                  <a:pt x="8857689" y="-6773"/>
                  <a:pt x="9032915" y="69336"/>
                  <a:pt x="9296896" y="0"/>
                </a:cubicBezTo>
                <a:cubicBezTo>
                  <a:pt x="9560878" y="-69336"/>
                  <a:pt x="9720258" y="36677"/>
                  <a:pt x="10012041" y="0"/>
                </a:cubicBezTo>
                <a:cubicBezTo>
                  <a:pt x="10303824" y="-36677"/>
                  <a:pt x="10464306" y="12170"/>
                  <a:pt x="10727187" y="0"/>
                </a:cubicBezTo>
                <a:cubicBezTo>
                  <a:pt x="10990068" y="-12170"/>
                  <a:pt x="11544165" y="6792"/>
                  <a:pt x="11919097" y="0"/>
                </a:cubicBezTo>
                <a:cubicBezTo>
                  <a:pt x="11999226" y="196225"/>
                  <a:pt x="11874228" y="579533"/>
                  <a:pt x="11919097" y="724425"/>
                </a:cubicBezTo>
                <a:cubicBezTo>
                  <a:pt x="11963966" y="869318"/>
                  <a:pt x="11879495" y="1084055"/>
                  <a:pt x="11919097" y="1383534"/>
                </a:cubicBezTo>
                <a:cubicBezTo>
                  <a:pt x="11958699" y="1683013"/>
                  <a:pt x="11849119" y="1817945"/>
                  <a:pt x="11919097" y="2042642"/>
                </a:cubicBezTo>
                <a:cubicBezTo>
                  <a:pt x="11989075" y="2267339"/>
                  <a:pt x="11912611" y="2497915"/>
                  <a:pt x="11919097" y="2767067"/>
                </a:cubicBezTo>
                <a:cubicBezTo>
                  <a:pt x="11925583" y="3036220"/>
                  <a:pt x="11872469" y="3149204"/>
                  <a:pt x="11919097" y="3295542"/>
                </a:cubicBezTo>
                <a:cubicBezTo>
                  <a:pt x="11965725" y="3441881"/>
                  <a:pt x="11857243" y="3767515"/>
                  <a:pt x="11919097" y="4019967"/>
                </a:cubicBezTo>
                <a:cubicBezTo>
                  <a:pt x="11980951" y="4272419"/>
                  <a:pt x="11863474" y="4368585"/>
                  <a:pt x="11919097" y="4548441"/>
                </a:cubicBezTo>
                <a:cubicBezTo>
                  <a:pt x="11974720" y="4728297"/>
                  <a:pt x="11903886" y="5021488"/>
                  <a:pt x="11919097" y="5207549"/>
                </a:cubicBezTo>
                <a:cubicBezTo>
                  <a:pt x="11934308" y="5393610"/>
                  <a:pt x="11868952" y="5654939"/>
                  <a:pt x="11919097" y="5801341"/>
                </a:cubicBezTo>
                <a:cubicBezTo>
                  <a:pt x="11969242" y="5947743"/>
                  <a:pt x="11899977" y="6301925"/>
                  <a:pt x="11919097" y="6531704"/>
                </a:cubicBezTo>
                <a:cubicBezTo>
                  <a:pt x="11813306" y="6542231"/>
                  <a:pt x="11764176" y="6516095"/>
                  <a:pt x="11680715" y="6531704"/>
                </a:cubicBezTo>
                <a:cubicBezTo>
                  <a:pt x="11597254" y="6547313"/>
                  <a:pt x="11314091" y="6512821"/>
                  <a:pt x="11203951" y="6531704"/>
                </a:cubicBezTo>
                <a:cubicBezTo>
                  <a:pt x="11093811" y="6550587"/>
                  <a:pt x="10901499" y="6531512"/>
                  <a:pt x="10727187" y="6531704"/>
                </a:cubicBezTo>
                <a:cubicBezTo>
                  <a:pt x="10552875" y="6531896"/>
                  <a:pt x="10277020" y="6495479"/>
                  <a:pt x="10131232" y="6531704"/>
                </a:cubicBezTo>
                <a:cubicBezTo>
                  <a:pt x="9985445" y="6567929"/>
                  <a:pt x="9933116" y="6504857"/>
                  <a:pt x="9773660" y="6531704"/>
                </a:cubicBezTo>
                <a:cubicBezTo>
                  <a:pt x="9614204" y="6558551"/>
                  <a:pt x="9184215" y="6438315"/>
                  <a:pt x="8939323" y="6531704"/>
                </a:cubicBezTo>
                <a:cubicBezTo>
                  <a:pt x="8694431" y="6625093"/>
                  <a:pt x="8471013" y="6525025"/>
                  <a:pt x="8343368" y="6531704"/>
                </a:cubicBezTo>
                <a:cubicBezTo>
                  <a:pt x="8215724" y="6538383"/>
                  <a:pt x="7976177" y="6495202"/>
                  <a:pt x="7866604" y="6531704"/>
                </a:cubicBezTo>
                <a:cubicBezTo>
                  <a:pt x="7757031" y="6568206"/>
                  <a:pt x="7721686" y="6516339"/>
                  <a:pt x="7628222" y="6531704"/>
                </a:cubicBezTo>
                <a:cubicBezTo>
                  <a:pt x="7534758" y="6547069"/>
                  <a:pt x="7104342" y="6487199"/>
                  <a:pt x="6913076" y="6531704"/>
                </a:cubicBezTo>
                <a:cubicBezTo>
                  <a:pt x="6721810" y="6576209"/>
                  <a:pt x="6517734" y="6525240"/>
                  <a:pt x="6197930" y="6531704"/>
                </a:cubicBezTo>
                <a:cubicBezTo>
                  <a:pt x="5878126" y="6538168"/>
                  <a:pt x="5675746" y="6483051"/>
                  <a:pt x="5363594" y="6531704"/>
                </a:cubicBezTo>
                <a:cubicBezTo>
                  <a:pt x="5051442" y="6580357"/>
                  <a:pt x="4824056" y="6442893"/>
                  <a:pt x="4529257" y="6531704"/>
                </a:cubicBezTo>
                <a:cubicBezTo>
                  <a:pt x="4234458" y="6620515"/>
                  <a:pt x="4082858" y="6501255"/>
                  <a:pt x="3933302" y="6531704"/>
                </a:cubicBezTo>
                <a:cubicBezTo>
                  <a:pt x="3783747" y="6562153"/>
                  <a:pt x="3452557" y="6462264"/>
                  <a:pt x="3218156" y="6531704"/>
                </a:cubicBezTo>
                <a:cubicBezTo>
                  <a:pt x="2983755" y="6601144"/>
                  <a:pt x="2882464" y="6492939"/>
                  <a:pt x="2741392" y="6531704"/>
                </a:cubicBezTo>
                <a:cubicBezTo>
                  <a:pt x="2600320" y="6570469"/>
                  <a:pt x="2216127" y="6488928"/>
                  <a:pt x="2026246" y="6531704"/>
                </a:cubicBezTo>
                <a:cubicBezTo>
                  <a:pt x="1836365" y="6574480"/>
                  <a:pt x="1751370" y="6518862"/>
                  <a:pt x="1668674" y="6531704"/>
                </a:cubicBezTo>
                <a:cubicBezTo>
                  <a:pt x="1585978" y="6544546"/>
                  <a:pt x="1455563" y="6497881"/>
                  <a:pt x="1311101" y="6531704"/>
                </a:cubicBezTo>
                <a:cubicBezTo>
                  <a:pt x="1166639" y="6565527"/>
                  <a:pt x="940236" y="6495677"/>
                  <a:pt x="834337" y="6531704"/>
                </a:cubicBezTo>
                <a:cubicBezTo>
                  <a:pt x="728438" y="6567731"/>
                  <a:pt x="239792" y="6476549"/>
                  <a:pt x="0" y="6531704"/>
                </a:cubicBezTo>
                <a:cubicBezTo>
                  <a:pt x="-3162" y="6303341"/>
                  <a:pt x="43575" y="6201679"/>
                  <a:pt x="0" y="5937913"/>
                </a:cubicBezTo>
                <a:cubicBezTo>
                  <a:pt x="-43575" y="5674147"/>
                  <a:pt x="36044" y="5532535"/>
                  <a:pt x="0" y="5344121"/>
                </a:cubicBezTo>
                <a:cubicBezTo>
                  <a:pt x="-36044" y="5155707"/>
                  <a:pt x="9133" y="5139696"/>
                  <a:pt x="0" y="4946281"/>
                </a:cubicBezTo>
                <a:cubicBezTo>
                  <a:pt x="-9133" y="4752866"/>
                  <a:pt x="49714" y="4482169"/>
                  <a:pt x="0" y="4287173"/>
                </a:cubicBezTo>
                <a:cubicBezTo>
                  <a:pt x="-49714" y="4092177"/>
                  <a:pt x="12702" y="3916838"/>
                  <a:pt x="0" y="3693382"/>
                </a:cubicBezTo>
                <a:cubicBezTo>
                  <a:pt x="-12702" y="3469926"/>
                  <a:pt x="65402" y="3229164"/>
                  <a:pt x="0" y="3099590"/>
                </a:cubicBezTo>
                <a:cubicBezTo>
                  <a:pt x="-65402" y="2970016"/>
                  <a:pt x="36977" y="2788902"/>
                  <a:pt x="0" y="2636433"/>
                </a:cubicBezTo>
                <a:cubicBezTo>
                  <a:pt x="-36977" y="2483964"/>
                  <a:pt x="23253" y="2330853"/>
                  <a:pt x="0" y="2173276"/>
                </a:cubicBezTo>
                <a:cubicBezTo>
                  <a:pt x="-23253" y="2015699"/>
                  <a:pt x="26605" y="1796714"/>
                  <a:pt x="0" y="1644802"/>
                </a:cubicBezTo>
                <a:cubicBezTo>
                  <a:pt x="-26605" y="1492890"/>
                  <a:pt x="49984" y="1330170"/>
                  <a:pt x="0" y="1116328"/>
                </a:cubicBezTo>
                <a:cubicBezTo>
                  <a:pt x="-49984" y="902486"/>
                  <a:pt x="21820" y="839827"/>
                  <a:pt x="0" y="587853"/>
                </a:cubicBezTo>
                <a:cubicBezTo>
                  <a:pt x="-21820" y="335880"/>
                  <a:pt x="66407" y="219176"/>
                  <a:pt x="0" y="0"/>
                </a:cubicBezTo>
                <a:close/>
              </a:path>
            </a:pathLst>
          </a:custGeom>
          <a:solidFill>
            <a:schemeClr val="bg1"/>
          </a:solidFill>
          <a:ln>
            <a:solidFill>
              <a:schemeClr val="accent4">
                <a:lumMod val="75000"/>
              </a:schemeClr>
            </a:solidFill>
            <a:extLst>
              <a:ext uri="{C807C97D-BFC1-408E-A445-0C87EB9F89A2}">
                <ask:lineSketchStyleProps xmlns:ask="http://schemas.microsoft.com/office/drawing/2018/sketchyshapes" sd="3755641470">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A43B2686-5CB0-486E-98C9-50DE505900F1}"/>
              </a:ext>
            </a:extLst>
          </p:cNvPr>
          <p:cNvSpPr txBox="1"/>
          <p:nvPr/>
        </p:nvSpPr>
        <p:spPr>
          <a:xfrm>
            <a:off x="799139" y="33203"/>
            <a:ext cx="3396213" cy="730200"/>
          </a:xfrm>
          <a:prstGeom prst="rect">
            <a:avLst/>
          </a:prstGeom>
          <a:noFill/>
        </p:spPr>
        <p:txBody>
          <a:bodyPr wrap="square" rtlCol="0">
            <a:spAutoFit/>
          </a:bodyPr>
          <a:lstStyle/>
          <a:p>
            <a:pPr algn="ctr" defTabSz="1219170">
              <a:lnSpc>
                <a:spcPct val="150000"/>
              </a:lnSpc>
              <a:buClr>
                <a:srgbClr val="000000"/>
              </a:buClr>
            </a:pPr>
            <a:r>
              <a:rPr lang="vi-VN" sz="3200" b="1" kern="0" dirty="0">
                <a:solidFill>
                  <a:srgbClr val="17479D"/>
                </a:solidFill>
                <a:latin typeface="+mj-lt"/>
                <a:cs typeface="Arial"/>
                <a:sym typeface="Arial"/>
              </a:rPr>
              <a:t>ĐỌC</a:t>
            </a:r>
            <a:r>
              <a:rPr lang="en-US" sz="3200" b="1" kern="0" dirty="0">
                <a:solidFill>
                  <a:srgbClr val="17479D"/>
                </a:solidFill>
                <a:latin typeface="+mj-lt"/>
                <a:cs typeface="Arial"/>
                <a:sym typeface="Arial"/>
              </a:rPr>
              <a:t> MẪU</a:t>
            </a:r>
          </a:p>
        </p:txBody>
      </p:sp>
      <p:pic>
        <p:nvPicPr>
          <p:cNvPr id="3" name="Picture 2">
            <a:extLst>
              <a:ext uri="{FF2B5EF4-FFF2-40B4-BE49-F238E27FC236}">
                <a16:creationId xmlns:a16="http://schemas.microsoft.com/office/drawing/2014/main" id="{54B075D2-4E03-4D2A-A1E7-D651A4F894FF}"/>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460537" y="163148"/>
            <a:ext cx="1113225" cy="700229"/>
          </a:xfrm>
          <a:prstGeom prst="rect">
            <a:avLst/>
          </a:prstGeom>
        </p:spPr>
      </p:pic>
      <p:sp>
        <p:nvSpPr>
          <p:cNvPr id="4" name="TextBox 3">
            <a:extLst>
              <a:ext uri="{FF2B5EF4-FFF2-40B4-BE49-F238E27FC236}">
                <a16:creationId xmlns:a16="http://schemas.microsoft.com/office/drawing/2014/main" id="{F9DFA81A-90E5-4FCB-9E96-A1EE0D577C34}"/>
              </a:ext>
            </a:extLst>
          </p:cNvPr>
          <p:cNvSpPr txBox="1"/>
          <p:nvPr/>
        </p:nvSpPr>
        <p:spPr>
          <a:xfrm>
            <a:off x="1063530" y="438154"/>
            <a:ext cx="10258096" cy="650499"/>
          </a:xfrm>
          <a:prstGeom prst="rect">
            <a:avLst/>
          </a:prstGeom>
          <a:noFill/>
        </p:spPr>
        <p:txBody>
          <a:bodyPr wrap="square" rtlCol="0">
            <a:spAutoFit/>
          </a:bodyPr>
          <a:lstStyle/>
          <a:p>
            <a:pPr algn="ctr" defTabSz="1219170">
              <a:lnSpc>
                <a:spcPct val="150000"/>
              </a:lnSpc>
              <a:buClr>
                <a:srgbClr val="000000"/>
              </a:buClr>
            </a:pPr>
            <a:r>
              <a:rPr lang="en-US" sz="2800" b="1" kern="0" dirty="0">
                <a:solidFill>
                  <a:srgbClr val="FFAB40">
                    <a:lumMod val="50000"/>
                  </a:srgbClr>
                </a:solidFill>
                <a:latin typeface="+mj-lt"/>
                <a:cs typeface="Arial"/>
                <a:sym typeface="Arial"/>
              </a:rPr>
              <a:t>TỪ CHÚ BỒ CÂU ĐẾN IN-TƠ-NÉT</a:t>
            </a:r>
          </a:p>
        </p:txBody>
      </p:sp>
      <p:sp>
        <p:nvSpPr>
          <p:cNvPr id="5" name="TextBox 4">
            <a:extLst>
              <a:ext uri="{FF2B5EF4-FFF2-40B4-BE49-F238E27FC236}">
                <a16:creationId xmlns:a16="http://schemas.microsoft.com/office/drawing/2014/main" id="{89FC8999-1800-4051-92DC-AA454B63433B}"/>
              </a:ext>
            </a:extLst>
          </p:cNvPr>
          <p:cNvSpPr txBox="1"/>
          <p:nvPr/>
        </p:nvSpPr>
        <p:spPr>
          <a:xfrm>
            <a:off x="327836" y="1038889"/>
            <a:ext cx="11729484" cy="5556714"/>
          </a:xfrm>
          <a:prstGeom prst="rect">
            <a:avLst/>
          </a:prstGeom>
          <a:noFill/>
        </p:spPr>
        <p:txBody>
          <a:bodyPr wrap="square" rtlCol="0">
            <a:spAutoFit/>
          </a:bodyPr>
          <a:lstStyle/>
          <a:p>
            <a:pPr algn="just" defTabSz="1219170">
              <a:lnSpc>
                <a:spcPct val="150000"/>
              </a:lnSpc>
              <a:buClr>
                <a:srgbClr val="000000"/>
              </a:buClr>
            </a:pPr>
            <a:r>
              <a:rPr lang="en-US" sz="2400" kern="0" dirty="0">
                <a:solidFill>
                  <a:srgbClr val="000000"/>
                </a:solidFill>
                <a:latin typeface="+mj-lt"/>
                <a:cs typeface="Arial"/>
                <a:sym typeface="Arial"/>
              </a:rPr>
              <a:t>     </a:t>
            </a:r>
            <a:r>
              <a:rPr lang="en-US" sz="2400" kern="0" dirty="0" err="1">
                <a:solidFill>
                  <a:srgbClr val="000000"/>
                </a:solidFill>
                <a:latin typeface="+mj-lt"/>
                <a:cs typeface="Arial"/>
                <a:sym typeface="Arial"/>
              </a:rPr>
              <a:t>Ngoài</a:t>
            </a:r>
            <a:r>
              <a:rPr lang="en-US" sz="2400" kern="0" dirty="0">
                <a:solidFill>
                  <a:srgbClr val="000000"/>
                </a:solidFill>
                <a:latin typeface="+mj-lt"/>
                <a:cs typeface="Arial"/>
                <a:sym typeface="Arial"/>
              </a:rPr>
              <a:t> </a:t>
            </a:r>
            <a:r>
              <a:rPr lang="en-US" sz="2400" kern="0" dirty="0" err="1">
                <a:solidFill>
                  <a:srgbClr val="000000"/>
                </a:solidFill>
                <a:latin typeface="+mj-lt"/>
                <a:cs typeface="Arial"/>
                <a:sym typeface="Arial"/>
              </a:rPr>
              <a:t>trò</a:t>
            </a:r>
            <a:r>
              <a:rPr lang="en-US" sz="2400" kern="0" dirty="0">
                <a:solidFill>
                  <a:srgbClr val="000000"/>
                </a:solidFill>
                <a:latin typeface="+mj-lt"/>
                <a:cs typeface="Arial"/>
                <a:sym typeface="Arial"/>
              </a:rPr>
              <a:t> </a:t>
            </a:r>
            <a:r>
              <a:rPr lang="en-US" sz="2400" kern="0" dirty="0" err="1">
                <a:solidFill>
                  <a:srgbClr val="000000"/>
                </a:solidFill>
                <a:latin typeface="+mj-lt"/>
                <a:cs typeface="Arial"/>
                <a:sym typeface="Arial"/>
              </a:rPr>
              <a:t>chuyện</a:t>
            </a:r>
            <a:r>
              <a:rPr lang="en-US" sz="2400" kern="0" dirty="0">
                <a:solidFill>
                  <a:srgbClr val="000000"/>
                </a:solidFill>
                <a:latin typeface="+mj-lt"/>
                <a:cs typeface="Arial"/>
                <a:sym typeface="Arial"/>
              </a:rPr>
              <a:t> </a:t>
            </a:r>
            <a:r>
              <a:rPr lang="en-US" sz="2400" kern="0" dirty="0" err="1">
                <a:solidFill>
                  <a:srgbClr val="000000"/>
                </a:solidFill>
                <a:latin typeface="+mj-lt"/>
                <a:cs typeface="Arial"/>
                <a:sym typeface="Arial"/>
              </a:rPr>
              <a:t>trực</a:t>
            </a:r>
            <a:r>
              <a:rPr lang="en-US" sz="2400" kern="0" dirty="0">
                <a:solidFill>
                  <a:srgbClr val="000000"/>
                </a:solidFill>
                <a:latin typeface="+mj-lt"/>
                <a:cs typeface="Arial"/>
                <a:sym typeface="Arial"/>
              </a:rPr>
              <a:t> </a:t>
            </a:r>
            <a:r>
              <a:rPr lang="en-US" sz="2400" kern="0" dirty="0" err="1">
                <a:solidFill>
                  <a:srgbClr val="000000"/>
                </a:solidFill>
                <a:latin typeface="+mj-lt"/>
                <a:cs typeface="Arial"/>
                <a:sym typeface="Arial"/>
              </a:rPr>
              <a:t>tiếp</a:t>
            </a:r>
            <a:r>
              <a:rPr lang="en-US" sz="2400" kern="0" dirty="0">
                <a:solidFill>
                  <a:srgbClr val="000000"/>
                </a:solidFill>
                <a:latin typeface="+mj-lt"/>
                <a:cs typeface="Arial"/>
                <a:sym typeface="Arial"/>
              </a:rPr>
              <a:t>, con </a:t>
            </a:r>
            <a:r>
              <a:rPr lang="en-US" sz="2400" kern="0" dirty="0" err="1">
                <a:solidFill>
                  <a:srgbClr val="000000"/>
                </a:solidFill>
                <a:latin typeface="+mj-lt"/>
                <a:cs typeface="Arial"/>
                <a:sym typeface="Arial"/>
              </a:rPr>
              <a:t>người</a:t>
            </a:r>
            <a:r>
              <a:rPr lang="en-US" sz="2400" kern="0" dirty="0">
                <a:solidFill>
                  <a:srgbClr val="000000"/>
                </a:solidFill>
                <a:latin typeface="+mj-lt"/>
                <a:cs typeface="Arial"/>
                <a:sym typeface="Arial"/>
              </a:rPr>
              <a:t> </a:t>
            </a:r>
            <a:r>
              <a:rPr lang="en-US" sz="2400" kern="0" dirty="0" err="1">
                <a:solidFill>
                  <a:srgbClr val="000000"/>
                </a:solidFill>
                <a:latin typeface="+mj-lt"/>
                <a:cs typeface="Arial"/>
                <a:sym typeface="Arial"/>
              </a:rPr>
              <a:t>còn</a:t>
            </a:r>
            <a:r>
              <a:rPr lang="en-US" sz="2400" kern="0" dirty="0">
                <a:solidFill>
                  <a:srgbClr val="000000"/>
                </a:solidFill>
                <a:latin typeface="+mj-lt"/>
                <a:cs typeface="Arial"/>
                <a:sym typeface="Arial"/>
              </a:rPr>
              <a:t> </a:t>
            </a:r>
            <a:r>
              <a:rPr lang="en-US" sz="2400" kern="0" dirty="0" err="1">
                <a:solidFill>
                  <a:srgbClr val="000000"/>
                </a:solidFill>
                <a:latin typeface="+mj-lt"/>
                <a:cs typeface="Arial"/>
                <a:sym typeface="Arial"/>
              </a:rPr>
              <a:t>nghĩ</a:t>
            </a:r>
            <a:r>
              <a:rPr lang="en-US" sz="2400" kern="0" dirty="0">
                <a:solidFill>
                  <a:srgbClr val="000000"/>
                </a:solidFill>
                <a:latin typeface="+mj-lt"/>
                <a:cs typeface="Arial"/>
                <a:sym typeface="Arial"/>
              </a:rPr>
              <a:t> ra </a:t>
            </a:r>
            <a:r>
              <a:rPr lang="en-US" sz="2400" kern="0" dirty="0" err="1">
                <a:solidFill>
                  <a:srgbClr val="000000"/>
                </a:solidFill>
                <a:latin typeface="+mj-lt"/>
                <a:cs typeface="Arial"/>
                <a:sym typeface="Arial"/>
              </a:rPr>
              <a:t>rất</a:t>
            </a:r>
            <a:r>
              <a:rPr lang="en-US" sz="2400" kern="0" dirty="0">
                <a:solidFill>
                  <a:srgbClr val="000000"/>
                </a:solidFill>
                <a:latin typeface="+mj-lt"/>
                <a:cs typeface="Arial"/>
                <a:sym typeface="Arial"/>
              </a:rPr>
              <a:t> </a:t>
            </a:r>
            <a:r>
              <a:rPr lang="en-US" sz="2400" kern="0" dirty="0" err="1">
                <a:solidFill>
                  <a:srgbClr val="000000"/>
                </a:solidFill>
                <a:latin typeface="+mj-lt"/>
                <a:cs typeface="Arial"/>
                <a:sym typeface="Arial"/>
              </a:rPr>
              <a:t>nhiều</a:t>
            </a:r>
            <a:r>
              <a:rPr lang="en-US" sz="2400" kern="0" dirty="0">
                <a:solidFill>
                  <a:srgbClr val="000000"/>
                </a:solidFill>
                <a:latin typeface="+mj-lt"/>
                <a:cs typeface="Arial"/>
                <a:sym typeface="Arial"/>
              </a:rPr>
              <a:t> </a:t>
            </a:r>
            <a:r>
              <a:rPr lang="en-US" sz="2400" kern="0" dirty="0" err="1">
                <a:solidFill>
                  <a:srgbClr val="000000"/>
                </a:solidFill>
                <a:latin typeface="+mj-lt"/>
                <a:cs typeface="Arial"/>
                <a:sym typeface="Arial"/>
              </a:rPr>
              <a:t>cách</a:t>
            </a:r>
            <a:r>
              <a:rPr lang="en-US" sz="2400" kern="0" dirty="0">
                <a:solidFill>
                  <a:srgbClr val="000000"/>
                </a:solidFill>
                <a:latin typeface="+mj-lt"/>
                <a:cs typeface="Arial"/>
                <a:sym typeface="Arial"/>
              </a:rPr>
              <a:t> </a:t>
            </a:r>
            <a:r>
              <a:rPr lang="en-US" sz="2400" kern="0" dirty="0" err="1">
                <a:solidFill>
                  <a:srgbClr val="000000"/>
                </a:solidFill>
                <a:latin typeface="+mj-lt"/>
                <a:cs typeface="Arial"/>
                <a:sym typeface="Arial"/>
              </a:rPr>
              <a:t>để</a:t>
            </a:r>
            <a:r>
              <a:rPr lang="en-US" sz="2400" kern="0" dirty="0">
                <a:solidFill>
                  <a:srgbClr val="000000"/>
                </a:solidFill>
                <a:latin typeface="+mj-lt"/>
                <a:cs typeface="Arial"/>
                <a:sym typeface="Arial"/>
              </a:rPr>
              <a:t> </a:t>
            </a:r>
            <a:r>
              <a:rPr lang="en-US" sz="2400" kern="0" dirty="0" err="1">
                <a:solidFill>
                  <a:srgbClr val="000000"/>
                </a:solidFill>
                <a:latin typeface="+mj-lt"/>
                <a:cs typeface="Arial"/>
                <a:sym typeface="Arial"/>
              </a:rPr>
              <a:t>trao</a:t>
            </a:r>
            <a:r>
              <a:rPr lang="en-US" sz="2400" kern="0" dirty="0">
                <a:solidFill>
                  <a:srgbClr val="000000"/>
                </a:solidFill>
                <a:latin typeface="+mj-lt"/>
                <a:cs typeface="Arial"/>
                <a:sym typeface="Arial"/>
              </a:rPr>
              <a:t> </a:t>
            </a:r>
            <a:r>
              <a:rPr lang="en-US" sz="2400" kern="0" dirty="0" err="1">
                <a:solidFill>
                  <a:srgbClr val="000000"/>
                </a:solidFill>
                <a:latin typeface="+mj-lt"/>
                <a:cs typeface="Arial"/>
                <a:sym typeface="Arial"/>
              </a:rPr>
              <a:t>đổi</a:t>
            </a:r>
            <a:r>
              <a:rPr lang="en-US" sz="2400" kern="0" dirty="0">
                <a:solidFill>
                  <a:srgbClr val="000000"/>
                </a:solidFill>
                <a:latin typeface="+mj-lt"/>
                <a:cs typeface="Arial"/>
                <a:sym typeface="Arial"/>
              </a:rPr>
              <a:t> </a:t>
            </a:r>
            <a:r>
              <a:rPr lang="en-US" sz="2400" kern="0" dirty="0" err="1">
                <a:solidFill>
                  <a:srgbClr val="000000"/>
                </a:solidFill>
                <a:latin typeface="+mj-lt"/>
                <a:cs typeface="Arial"/>
                <a:sym typeface="Arial"/>
              </a:rPr>
              <a:t>với</a:t>
            </a:r>
            <a:r>
              <a:rPr lang="en-US" sz="2400" kern="0" dirty="0">
                <a:solidFill>
                  <a:srgbClr val="000000"/>
                </a:solidFill>
                <a:latin typeface="+mj-lt"/>
                <a:cs typeface="Arial"/>
                <a:sym typeface="Arial"/>
              </a:rPr>
              <a:t> </a:t>
            </a:r>
            <a:r>
              <a:rPr lang="en-US" sz="2400" kern="0" dirty="0" err="1">
                <a:solidFill>
                  <a:srgbClr val="000000"/>
                </a:solidFill>
                <a:latin typeface="+mj-lt"/>
                <a:cs typeface="Arial"/>
                <a:sym typeface="Arial"/>
              </a:rPr>
              <a:t>nhau</a:t>
            </a:r>
            <a:r>
              <a:rPr lang="en-US" sz="2400" kern="0" dirty="0">
                <a:solidFill>
                  <a:srgbClr val="000000"/>
                </a:solidFill>
                <a:latin typeface="+mj-lt"/>
                <a:cs typeface="Arial"/>
                <a:sym typeface="Arial"/>
              </a:rPr>
              <a:t> </a:t>
            </a:r>
            <a:r>
              <a:rPr lang="en-US" sz="2400" kern="0" dirty="0" err="1">
                <a:solidFill>
                  <a:srgbClr val="000000"/>
                </a:solidFill>
                <a:latin typeface="+mj-lt"/>
                <a:cs typeface="Arial"/>
                <a:sym typeface="Arial"/>
              </a:rPr>
              <a:t>khi</a:t>
            </a:r>
            <a:r>
              <a:rPr lang="en-US" sz="2400" kern="0" dirty="0">
                <a:solidFill>
                  <a:srgbClr val="000000"/>
                </a:solidFill>
                <a:latin typeface="+mj-lt"/>
                <a:cs typeface="Arial"/>
                <a:sym typeface="Arial"/>
              </a:rPr>
              <a:t> ở </a:t>
            </a:r>
            <a:r>
              <a:rPr lang="en-US" sz="2400" kern="0" dirty="0" err="1">
                <a:solidFill>
                  <a:srgbClr val="000000"/>
                </a:solidFill>
                <a:latin typeface="+mj-lt"/>
                <a:cs typeface="Arial"/>
                <a:sym typeface="Arial"/>
              </a:rPr>
              <a:t>xa</a:t>
            </a:r>
            <a:r>
              <a:rPr lang="en-US" sz="2400" kern="0" dirty="0">
                <a:solidFill>
                  <a:srgbClr val="000000"/>
                </a:solidFill>
                <a:latin typeface="+mj-lt"/>
                <a:cs typeface="Arial"/>
                <a:sym typeface="Arial"/>
              </a:rPr>
              <a:t>.</a:t>
            </a:r>
          </a:p>
          <a:p>
            <a:pPr algn="just" defTabSz="1219170">
              <a:lnSpc>
                <a:spcPct val="150000"/>
              </a:lnSpc>
              <a:buClr>
                <a:srgbClr val="000000"/>
              </a:buClr>
            </a:pPr>
            <a:r>
              <a:rPr lang="en-US" sz="2400" kern="0" dirty="0">
                <a:solidFill>
                  <a:srgbClr val="000000"/>
                </a:solidFill>
                <a:latin typeface="+mj-lt"/>
                <a:cs typeface="Arial"/>
                <a:sym typeface="Arial"/>
              </a:rPr>
              <a:t>     </a:t>
            </a:r>
            <a:r>
              <a:rPr lang="en-US" sz="2400" kern="0" dirty="0" err="1">
                <a:solidFill>
                  <a:srgbClr val="000000"/>
                </a:solidFill>
                <a:latin typeface="+mj-lt"/>
                <a:cs typeface="Arial"/>
                <a:sym typeface="Arial"/>
              </a:rPr>
              <a:t>Từ</a:t>
            </a:r>
            <a:r>
              <a:rPr lang="en-US" sz="2400" kern="0" dirty="0">
                <a:solidFill>
                  <a:srgbClr val="000000"/>
                </a:solidFill>
                <a:latin typeface="+mj-lt"/>
                <a:cs typeface="Arial"/>
                <a:sym typeface="Arial"/>
              </a:rPr>
              <a:t> </a:t>
            </a:r>
            <a:r>
              <a:rPr lang="en-US" sz="2400" kern="0" dirty="0" err="1">
                <a:solidFill>
                  <a:srgbClr val="000000"/>
                </a:solidFill>
                <a:latin typeface="+mj-lt"/>
                <a:cs typeface="Arial"/>
                <a:sym typeface="Arial"/>
              </a:rPr>
              <a:t>xa</a:t>
            </a:r>
            <a:r>
              <a:rPr lang="en-US" sz="2400" kern="0" dirty="0">
                <a:solidFill>
                  <a:srgbClr val="000000"/>
                </a:solidFill>
                <a:latin typeface="+mj-lt"/>
                <a:cs typeface="Arial"/>
                <a:sym typeface="Arial"/>
              </a:rPr>
              <a:t> </a:t>
            </a:r>
            <a:r>
              <a:rPr lang="en-US" sz="2400" kern="0" dirty="0" err="1">
                <a:solidFill>
                  <a:srgbClr val="000000"/>
                </a:solidFill>
                <a:latin typeface="+mj-lt"/>
                <a:cs typeface="Arial"/>
                <a:sym typeface="Arial"/>
              </a:rPr>
              <a:t>xưa</a:t>
            </a:r>
            <a:r>
              <a:rPr lang="en-US" sz="2400" kern="0" dirty="0">
                <a:solidFill>
                  <a:srgbClr val="000000"/>
                </a:solidFill>
                <a:latin typeface="+mj-lt"/>
                <a:cs typeface="Arial"/>
                <a:sym typeface="Arial"/>
              </a:rPr>
              <a:t>, </a:t>
            </a:r>
            <a:r>
              <a:rPr lang="en-US" sz="2400" kern="0" dirty="0" err="1">
                <a:solidFill>
                  <a:srgbClr val="000000"/>
                </a:solidFill>
                <a:latin typeface="+mj-lt"/>
                <a:cs typeface="Arial"/>
                <a:sym typeface="Arial"/>
              </a:rPr>
              <a:t>người</a:t>
            </a:r>
            <a:r>
              <a:rPr lang="en-US" sz="2400" kern="0" dirty="0">
                <a:solidFill>
                  <a:srgbClr val="000000"/>
                </a:solidFill>
                <a:latin typeface="+mj-lt"/>
                <a:cs typeface="Arial"/>
                <a:sym typeface="Arial"/>
              </a:rPr>
              <a:t> ta </a:t>
            </a:r>
            <a:r>
              <a:rPr lang="en-US" sz="2400" kern="0" dirty="0" err="1">
                <a:solidFill>
                  <a:srgbClr val="000000"/>
                </a:solidFill>
                <a:latin typeface="+mj-lt"/>
                <a:cs typeface="Arial"/>
                <a:sym typeface="Arial"/>
              </a:rPr>
              <a:t>đã</a:t>
            </a:r>
            <a:r>
              <a:rPr lang="en-US" sz="2400" kern="0" dirty="0">
                <a:solidFill>
                  <a:srgbClr val="000000"/>
                </a:solidFill>
                <a:latin typeface="+mj-lt"/>
                <a:cs typeface="Arial"/>
                <a:sym typeface="Arial"/>
              </a:rPr>
              <a:t> </a:t>
            </a:r>
            <a:r>
              <a:rPr lang="en-US" sz="2400" kern="0" dirty="0" err="1">
                <a:solidFill>
                  <a:srgbClr val="000000"/>
                </a:solidFill>
                <a:latin typeface="+mj-lt"/>
                <a:cs typeface="Arial"/>
                <a:sym typeface="Arial"/>
              </a:rPr>
              <a:t>biết</a:t>
            </a:r>
            <a:r>
              <a:rPr lang="en-US" sz="2400" kern="0" dirty="0">
                <a:solidFill>
                  <a:srgbClr val="000000"/>
                </a:solidFill>
                <a:latin typeface="+mj-lt"/>
                <a:cs typeface="Arial"/>
                <a:sym typeface="Arial"/>
              </a:rPr>
              <a:t> </a:t>
            </a:r>
            <a:r>
              <a:rPr lang="en-US" sz="2400" kern="0" dirty="0" err="1">
                <a:solidFill>
                  <a:srgbClr val="000000"/>
                </a:solidFill>
                <a:latin typeface="+mj-lt"/>
                <a:cs typeface="Arial"/>
                <a:sym typeface="Arial"/>
              </a:rPr>
              <a:t>huấn</a:t>
            </a:r>
            <a:r>
              <a:rPr lang="en-US" sz="2400" kern="0" dirty="0">
                <a:solidFill>
                  <a:srgbClr val="000000"/>
                </a:solidFill>
                <a:latin typeface="+mj-lt"/>
                <a:cs typeface="Arial"/>
                <a:sym typeface="Arial"/>
              </a:rPr>
              <a:t> </a:t>
            </a:r>
            <a:r>
              <a:rPr lang="en-US" sz="2400" kern="0" dirty="0" err="1">
                <a:solidFill>
                  <a:srgbClr val="000000"/>
                </a:solidFill>
                <a:latin typeface="+mj-lt"/>
                <a:cs typeface="Arial"/>
                <a:sym typeface="Arial"/>
              </a:rPr>
              <a:t>luyện</a:t>
            </a:r>
            <a:r>
              <a:rPr lang="en-US" sz="2400" kern="0" dirty="0">
                <a:solidFill>
                  <a:srgbClr val="000000"/>
                </a:solidFill>
                <a:latin typeface="+mj-lt"/>
                <a:cs typeface="Arial"/>
                <a:sym typeface="Arial"/>
              </a:rPr>
              <a:t> </a:t>
            </a:r>
            <a:r>
              <a:rPr lang="en-US" sz="2400" kern="0" dirty="0" err="1">
                <a:solidFill>
                  <a:srgbClr val="000000"/>
                </a:solidFill>
                <a:latin typeface="+mj-lt"/>
                <a:cs typeface="Arial"/>
                <a:sym typeface="Arial"/>
              </a:rPr>
              <a:t>bồ</a:t>
            </a:r>
            <a:r>
              <a:rPr lang="en-US" sz="2400" kern="0" dirty="0">
                <a:solidFill>
                  <a:srgbClr val="000000"/>
                </a:solidFill>
                <a:latin typeface="+mj-lt"/>
                <a:cs typeface="Arial"/>
                <a:sym typeface="Arial"/>
              </a:rPr>
              <a:t> </a:t>
            </a:r>
            <a:r>
              <a:rPr lang="en-US" sz="2400" kern="0" dirty="0" err="1">
                <a:solidFill>
                  <a:srgbClr val="000000"/>
                </a:solidFill>
                <a:latin typeface="+mj-lt"/>
                <a:cs typeface="Arial"/>
                <a:sym typeface="Arial"/>
              </a:rPr>
              <a:t>câu</a:t>
            </a:r>
            <a:r>
              <a:rPr lang="en-US" sz="2400" kern="0" dirty="0">
                <a:solidFill>
                  <a:srgbClr val="000000"/>
                </a:solidFill>
                <a:latin typeface="+mj-lt"/>
                <a:cs typeface="Arial"/>
                <a:sym typeface="Arial"/>
              </a:rPr>
              <a:t> </a:t>
            </a:r>
            <a:r>
              <a:rPr lang="en-US" sz="2400" kern="0" dirty="0" err="1">
                <a:solidFill>
                  <a:srgbClr val="000000"/>
                </a:solidFill>
                <a:latin typeface="+mj-lt"/>
                <a:cs typeface="Arial"/>
                <a:sym typeface="Arial"/>
              </a:rPr>
              <a:t>để</a:t>
            </a:r>
            <a:r>
              <a:rPr lang="en-US" sz="2400" kern="0" dirty="0">
                <a:solidFill>
                  <a:srgbClr val="000000"/>
                </a:solidFill>
                <a:latin typeface="+mj-lt"/>
                <a:cs typeface="Arial"/>
                <a:sym typeface="Arial"/>
              </a:rPr>
              <a:t> </a:t>
            </a:r>
            <a:r>
              <a:rPr lang="en-US" sz="2400" kern="0" dirty="0" err="1">
                <a:solidFill>
                  <a:srgbClr val="000000"/>
                </a:solidFill>
                <a:latin typeface="+mj-lt"/>
                <a:cs typeface="Arial"/>
                <a:sym typeface="Arial"/>
              </a:rPr>
              <a:t>đưa</a:t>
            </a:r>
            <a:r>
              <a:rPr lang="en-US" sz="2400" kern="0" dirty="0">
                <a:solidFill>
                  <a:srgbClr val="000000"/>
                </a:solidFill>
                <a:latin typeface="+mj-lt"/>
                <a:cs typeface="Arial"/>
                <a:sym typeface="Arial"/>
              </a:rPr>
              <a:t> </a:t>
            </a:r>
            <a:r>
              <a:rPr lang="en-US" sz="2400" kern="0" dirty="0" err="1">
                <a:solidFill>
                  <a:srgbClr val="000000"/>
                </a:solidFill>
                <a:latin typeface="+mj-lt"/>
                <a:cs typeface="Arial"/>
                <a:sym typeface="Arial"/>
              </a:rPr>
              <a:t>thư</a:t>
            </a:r>
            <a:r>
              <a:rPr lang="en-US" sz="2400" kern="0" dirty="0">
                <a:solidFill>
                  <a:srgbClr val="000000"/>
                </a:solidFill>
                <a:latin typeface="+mj-lt"/>
                <a:cs typeface="Arial"/>
                <a:sym typeface="Arial"/>
              </a:rPr>
              <a:t>. </a:t>
            </a:r>
            <a:r>
              <a:rPr lang="en-US" sz="2400" kern="0" dirty="0" err="1">
                <a:solidFill>
                  <a:srgbClr val="000000"/>
                </a:solidFill>
                <a:latin typeface="+mj-lt"/>
                <a:cs typeface="Arial"/>
                <a:sym typeface="Arial"/>
              </a:rPr>
              <a:t>Bồ</a:t>
            </a:r>
            <a:r>
              <a:rPr lang="en-US" sz="2400" kern="0" dirty="0">
                <a:solidFill>
                  <a:srgbClr val="000000"/>
                </a:solidFill>
                <a:latin typeface="+mj-lt"/>
                <a:cs typeface="Arial"/>
                <a:sym typeface="Arial"/>
              </a:rPr>
              <a:t> </a:t>
            </a:r>
            <a:r>
              <a:rPr lang="en-US" sz="2400" kern="0" dirty="0" err="1">
                <a:solidFill>
                  <a:srgbClr val="000000"/>
                </a:solidFill>
                <a:latin typeface="+mj-lt"/>
                <a:cs typeface="Arial"/>
                <a:sym typeface="Arial"/>
              </a:rPr>
              <a:t>câu</a:t>
            </a:r>
            <a:r>
              <a:rPr lang="en-US" sz="2400" kern="0" dirty="0">
                <a:solidFill>
                  <a:srgbClr val="000000"/>
                </a:solidFill>
                <a:latin typeface="+mj-lt"/>
                <a:cs typeface="Arial"/>
                <a:sym typeface="Arial"/>
              </a:rPr>
              <a:t> </a:t>
            </a:r>
            <a:r>
              <a:rPr lang="en-US" sz="2400" kern="0" dirty="0" err="1">
                <a:solidFill>
                  <a:srgbClr val="000000"/>
                </a:solidFill>
                <a:latin typeface="+mj-lt"/>
                <a:cs typeface="Arial"/>
                <a:sym typeface="Arial"/>
              </a:rPr>
              <a:t>nhớ</a:t>
            </a:r>
            <a:r>
              <a:rPr lang="en-US" sz="2400" kern="0" dirty="0">
                <a:solidFill>
                  <a:srgbClr val="000000"/>
                </a:solidFill>
                <a:latin typeface="+mj-lt"/>
                <a:cs typeface="Arial"/>
                <a:sym typeface="Arial"/>
              </a:rPr>
              <a:t> </a:t>
            </a:r>
            <a:r>
              <a:rPr lang="en-US" sz="2400" kern="0" dirty="0" err="1">
                <a:solidFill>
                  <a:srgbClr val="000000"/>
                </a:solidFill>
                <a:latin typeface="+mj-lt"/>
                <a:cs typeface="Arial"/>
                <a:sym typeface="Arial"/>
              </a:rPr>
              <a:t>đường</a:t>
            </a:r>
            <a:r>
              <a:rPr lang="en-US" sz="2400" kern="0" dirty="0">
                <a:solidFill>
                  <a:srgbClr val="000000"/>
                </a:solidFill>
                <a:latin typeface="+mj-lt"/>
                <a:cs typeface="Arial"/>
                <a:sym typeface="Arial"/>
              </a:rPr>
              <a:t> </a:t>
            </a:r>
            <a:r>
              <a:rPr lang="en-US" sz="2400" kern="0" dirty="0" err="1">
                <a:solidFill>
                  <a:srgbClr val="000000"/>
                </a:solidFill>
                <a:latin typeface="+mj-lt"/>
                <a:cs typeface="Arial"/>
                <a:sym typeface="Arial"/>
              </a:rPr>
              <a:t>rất</a:t>
            </a:r>
            <a:r>
              <a:rPr lang="en-US" sz="2400" kern="0" dirty="0">
                <a:solidFill>
                  <a:srgbClr val="000000"/>
                </a:solidFill>
                <a:latin typeface="+mj-lt"/>
                <a:cs typeface="Arial"/>
                <a:sym typeface="Arial"/>
              </a:rPr>
              <a:t> </a:t>
            </a:r>
            <a:r>
              <a:rPr lang="en-US" sz="2400" kern="0" dirty="0" err="1">
                <a:solidFill>
                  <a:srgbClr val="000000"/>
                </a:solidFill>
                <a:latin typeface="+mj-lt"/>
                <a:cs typeface="Arial"/>
                <a:sym typeface="Arial"/>
              </a:rPr>
              <a:t>tốt</a:t>
            </a:r>
            <a:r>
              <a:rPr lang="en-US" sz="2400" kern="0" dirty="0">
                <a:solidFill>
                  <a:srgbClr val="000000"/>
                </a:solidFill>
                <a:latin typeface="+mj-lt"/>
                <a:cs typeface="Arial"/>
                <a:sym typeface="Arial"/>
              </a:rPr>
              <a:t>. </a:t>
            </a:r>
            <a:r>
              <a:rPr lang="en-US" sz="2400" kern="0" dirty="0" err="1">
                <a:solidFill>
                  <a:srgbClr val="000000"/>
                </a:solidFill>
                <a:latin typeface="+mj-lt"/>
                <a:cs typeface="Arial"/>
                <a:sym typeface="Arial"/>
              </a:rPr>
              <a:t>Nó</a:t>
            </a:r>
            <a:r>
              <a:rPr lang="en-US" sz="2400" kern="0" dirty="0">
                <a:solidFill>
                  <a:srgbClr val="000000"/>
                </a:solidFill>
                <a:latin typeface="+mj-lt"/>
                <a:cs typeface="Arial"/>
                <a:sym typeface="Arial"/>
              </a:rPr>
              <a:t> </a:t>
            </a:r>
            <a:r>
              <a:rPr lang="en-US" sz="2400" kern="0" dirty="0" err="1">
                <a:solidFill>
                  <a:srgbClr val="000000"/>
                </a:solidFill>
                <a:latin typeface="+mj-lt"/>
                <a:cs typeface="Arial"/>
                <a:sym typeface="Arial"/>
              </a:rPr>
              <a:t>có</a:t>
            </a:r>
            <a:r>
              <a:rPr lang="en-US" sz="2400" kern="0" dirty="0">
                <a:solidFill>
                  <a:srgbClr val="000000"/>
                </a:solidFill>
                <a:latin typeface="+mj-lt"/>
                <a:cs typeface="Arial"/>
                <a:sym typeface="Arial"/>
              </a:rPr>
              <a:t> </a:t>
            </a:r>
            <a:r>
              <a:rPr lang="en-US" sz="2400" kern="0" dirty="0" err="1">
                <a:solidFill>
                  <a:srgbClr val="000000"/>
                </a:solidFill>
                <a:latin typeface="+mj-lt"/>
                <a:cs typeface="Arial"/>
                <a:sym typeface="Arial"/>
              </a:rPr>
              <a:t>thể</a:t>
            </a:r>
            <a:r>
              <a:rPr lang="en-US" sz="2400" kern="0" dirty="0">
                <a:solidFill>
                  <a:srgbClr val="000000"/>
                </a:solidFill>
                <a:latin typeface="+mj-lt"/>
                <a:cs typeface="Arial"/>
                <a:sym typeface="Arial"/>
              </a:rPr>
              <a:t> bay qua </a:t>
            </a:r>
            <a:r>
              <a:rPr lang="en-US" sz="2400" kern="0" dirty="0" err="1">
                <a:solidFill>
                  <a:srgbClr val="000000"/>
                </a:solidFill>
                <a:latin typeface="+mj-lt"/>
                <a:cs typeface="Arial"/>
                <a:sym typeface="Arial"/>
              </a:rPr>
              <a:t>một</a:t>
            </a:r>
            <a:r>
              <a:rPr lang="en-US" sz="2400" kern="0" dirty="0">
                <a:solidFill>
                  <a:srgbClr val="000000"/>
                </a:solidFill>
                <a:latin typeface="+mj-lt"/>
                <a:cs typeface="Arial"/>
                <a:sym typeface="Arial"/>
              </a:rPr>
              <a:t> </a:t>
            </a:r>
            <a:r>
              <a:rPr lang="en-US" sz="2400" kern="0" dirty="0" err="1">
                <a:solidFill>
                  <a:srgbClr val="000000"/>
                </a:solidFill>
                <a:latin typeface="+mj-lt"/>
                <a:cs typeface="Arial"/>
                <a:sym typeface="Arial"/>
              </a:rPr>
              <a:t>chặng</a:t>
            </a:r>
            <a:r>
              <a:rPr lang="en-US" sz="2400" kern="0" dirty="0">
                <a:solidFill>
                  <a:srgbClr val="000000"/>
                </a:solidFill>
                <a:latin typeface="+mj-lt"/>
                <a:cs typeface="Arial"/>
                <a:sym typeface="Arial"/>
              </a:rPr>
              <a:t> </a:t>
            </a:r>
            <a:r>
              <a:rPr lang="en-US" sz="2400" kern="0" dirty="0" err="1">
                <a:solidFill>
                  <a:srgbClr val="000000"/>
                </a:solidFill>
                <a:latin typeface="+mj-lt"/>
                <a:cs typeface="Arial"/>
                <a:sym typeface="Arial"/>
              </a:rPr>
              <a:t>đường</a:t>
            </a:r>
            <a:r>
              <a:rPr lang="en-US" sz="2400" kern="0" dirty="0">
                <a:solidFill>
                  <a:srgbClr val="000000"/>
                </a:solidFill>
                <a:latin typeface="+mj-lt"/>
                <a:cs typeface="Arial"/>
                <a:sym typeface="Arial"/>
              </a:rPr>
              <a:t> </a:t>
            </a:r>
            <a:r>
              <a:rPr lang="en-US" sz="2400" kern="0" dirty="0" err="1">
                <a:solidFill>
                  <a:srgbClr val="000000"/>
                </a:solidFill>
                <a:latin typeface="+mj-lt"/>
                <a:cs typeface="Arial"/>
                <a:sym typeface="Arial"/>
              </a:rPr>
              <a:t>dài</a:t>
            </a:r>
            <a:r>
              <a:rPr lang="en-US" sz="2400" kern="0" dirty="0">
                <a:solidFill>
                  <a:srgbClr val="000000"/>
                </a:solidFill>
                <a:latin typeface="+mj-lt"/>
                <a:cs typeface="Arial"/>
                <a:sym typeface="Arial"/>
              </a:rPr>
              <a:t> </a:t>
            </a:r>
            <a:r>
              <a:rPr lang="en-US" sz="2400" kern="0" dirty="0" err="1">
                <a:solidFill>
                  <a:srgbClr val="000000"/>
                </a:solidFill>
                <a:latin typeface="+mj-lt"/>
                <a:cs typeface="Arial"/>
                <a:sym typeface="Arial"/>
              </a:rPr>
              <a:t>hàng</a:t>
            </a:r>
            <a:r>
              <a:rPr lang="en-US" sz="2400" kern="0" dirty="0">
                <a:solidFill>
                  <a:srgbClr val="000000"/>
                </a:solidFill>
                <a:latin typeface="+mj-lt"/>
                <a:cs typeface="Arial"/>
                <a:sym typeface="Arial"/>
              </a:rPr>
              <a:t> </a:t>
            </a:r>
            <a:r>
              <a:rPr lang="en-US" sz="2400" kern="0" dirty="0" err="1">
                <a:solidFill>
                  <a:srgbClr val="000000"/>
                </a:solidFill>
                <a:latin typeface="+mj-lt"/>
                <a:cs typeface="Arial"/>
                <a:sym typeface="Arial"/>
              </a:rPr>
              <a:t>nghìn</a:t>
            </a:r>
            <a:r>
              <a:rPr lang="en-US" sz="2400" kern="0" dirty="0">
                <a:solidFill>
                  <a:srgbClr val="000000"/>
                </a:solidFill>
                <a:latin typeface="+mj-lt"/>
                <a:cs typeface="Arial"/>
                <a:sym typeface="Arial"/>
              </a:rPr>
              <a:t> </a:t>
            </a:r>
            <a:r>
              <a:rPr lang="en-US" sz="2400" kern="0" dirty="0" err="1">
                <a:solidFill>
                  <a:srgbClr val="000000"/>
                </a:solidFill>
                <a:latin typeface="+mj-lt"/>
                <a:cs typeface="Arial"/>
                <a:sym typeface="Arial"/>
              </a:rPr>
              <a:t>cây</a:t>
            </a:r>
            <a:r>
              <a:rPr lang="en-US" sz="2400" kern="0" dirty="0">
                <a:solidFill>
                  <a:srgbClr val="000000"/>
                </a:solidFill>
                <a:latin typeface="+mj-lt"/>
                <a:cs typeface="Arial"/>
                <a:sym typeface="Arial"/>
              </a:rPr>
              <a:t> </a:t>
            </a:r>
            <a:r>
              <a:rPr lang="en-US" sz="2400" kern="0" dirty="0" err="1">
                <a:solidFill>
                  <a:srgbClr val="000000"/>
                </a:solidFill>
                <a:latin typeface="+mj-lt"/>
                <a:cs typeface="Arial"/>
                <a:sym typeface="Arial"/>
              </a:rPr>
              <a:t>số</a:t>
            </a:r>
            <a:r>
              <a:rPr lang="en-US" sz="2400" kern="0" dirty="0">
                <a:solidFill>
                  <a:srgbClr val="000000"/>
                </a:solidFill>
                <a:latin typeface="+mj-lt"/>
                <a:cs typeface="Arial"/>
                <a:sym typeface="Arial"/>
              </a:rPr>
              <a:t> </a:t>
            </a:r>
            <a:r>
              <a:rPr lang="en-US" sz="2400" kern="0" dirty="0" err="1">
                <a:solidFill>
                  <a:srgbClr val="000000"/>
                </a:solidFill>
                <a:latin typeface="+mj-lt"/>
                <a:cs typeface="Arial"/>
                <a:sym typeface="Arial"/>
              </a:rPr>
              <a:t>để</a:t>
            </a:r>
            <a:r>
              <a:rPr lang="en-US" sz="2400" kern="0" dirty="0">
                <a:solidFill>
                  <a:srgbClr val="000000"/>
                </a:solidFill>
                <a:latin typeface="+mj-lt"/>
                <a:cs typeface="Arial"/>
                <a:sym typeface="Arial"/>
              </a:rPr>
              <a:t> </a:t>
            </a:r>
            <a:r>
              <a:rPr lang="en-US" sz="2400" kern="0" dirty="0" err="1">
                <a:solidFill>
                  <a:srgbClr val="000000"/>
                </a:solidFill>
                <a:latin typeface="+mj-lt"/>
                <a:cs typeface="Arial"/>
                <a:sym typeface="Arial"/>
              </a:rPr>
              <a:t>mang</a:t>
            </a:r>
            <a:r>
              <a:rPr lang="en-US" sz="2400" kern="0" dirty="0">
                <a:solidFill>
                  <a:srgbClr val="000000"/>
                </a:solidFill>
                <a:latin typeface="+mj-lt"/>
                <a:cs typeface="Arial"/>
                <a:sym typeface="Arial"/>
              </a:rPr>
              <a:t> </a:t>
            </a:r>
            <a:r>
              <a:rPr lang="en-US" sz="2400" kern="0" dirty="0" err="1">
                <a:solidFill>
                  <a:srgbClr val="000000"/>
                </a:solidFill>
                <a:latin typeface="+mj-lt"/>
                <a:cs typeface="Arial"/>
                <a:sym typeface="Arial"/>
              </a:rPr>
              <a:t>thư</a:t>
            </a:r>
            <a:r>
              <a:rPr lang="en-US" sz="2400" kern="0" dirty="0">
                <a:solidFill>
                  <a:srgbClr val="000000"/>
                </a:solidFill>
                <a:latin typeface="+mj-lt"/>
                <a:cs typeface="Arial"/>
                <a:sym typeface="Arial"/>
              </a:rPr>
              <a:t> </a:t>
            </a:r>
            <a:r>
              <a:rPr lang="en-US" sz="2400" kern="0" dirty="0" err="1">
                <a:solidFill>
                  <a:srgbClr val="000000"/>
                </a:solidFill>
                <a:latin typeface="+mj-lt"/>
                <a:cs typeface="Arial"/>
                <a:sym typeface="Arial"/>
              </a:rPr>
              <a:t>đến</a:t>
            </a:r>
            <a:r>
              <a:rPr lang="en-US" sz="2400" kern="0" dirty="0">
                <a:solidFill>
                  <a:srgbClr val="000000"/>
                </a:solidFill>
                <a:latin typeface="+mj-lt"/>
                <a:cs typeface="Arial"/>
                <a:sym typeface="Arial"/>
              </a:rPr>
              <a:t> </a:t>
            </a:r>
            <a:r>
              <a:rPr lang="en-US" sz="2400" kern="0" dirty="0" err="1">
                <a:solidFill>
                  <a:srgbClr val="000000"/>
                </a:solidFill>
                <a:latin typeface="+mj-lt"/>
                <a:cs typeface="Arial"/>
                <a:sym typeface="Arial"/>
              </a:rPr>
              <a:t>đúng</a:t>
            </a:r>
            <a:r>
              <a:rPr lang="en-US" sz="2400" kern="0" dirty="0">
                <a:solidFill>
                  <a:srgbClr val="000000"/>
                </a:solidFill>
                <a:latin typeface="+mj-lt"/>
                <a:cs typeface="Arial"/>
                <a:sym typeface="Arial"/>
              </a:rPr>
              <a:t> </a:t>
            </a:r>
            <a:r>
              <a:rPr lang="en-US" sz="2400" kern="0" dirty="0" err="1">
                <a:solidFill>
                  <a:srgbClr val="000000"/>
                </a:solidFill>
                <a:latin typeface="+mj-lt"/>
                <a:cs typeface="Arial"/>
                <a:sym typeface="Arial"/>
              </a:rPr>
              <a:t>nơi</a:t>
            </a:r>
            <a:r>
              <a:rPr lang="en-US" sz="2400" kern="0" dirty="0">
                <a:solidFill>
                  <a:srgbClr val="000000"/>
                </a:solidFill>
                <a:latin typeface="+mj-lt"/>
                <a:cs typeface="Arial"/>
                <a:sym typeface="Arial"/>
              </a:rPr>
              <a:t> </a:t>
            </a:r>
            <a:r>
              <a:rPr lang="en-US" sz="2400" kern="0" dirty="0" err="1">
                <a:solidFill>
                  <a:srgbClr val="000000"/>
                </a:solidFill>
                <a:latin typeface="+mj-lt"/>
                <a:cs typeface="Arial"/>
                <a:sym typeface="Arial"/>
              </a:rPr>
              <a:t>nhận</a:t>
            </a:r>
            <a:r>
              <a:rPr lang="en-US" sz="2400" kern="0" dirty="0">
                <a:solidFill>
                  <a:srgbClr val="000000"/>
                </a:solidFill>
                <a:latin typeface="+mj-lt"/>
                <a:cs typeface="Arial"/>
                <a:sym typeface="Arial"/>
              </a:rPr>
              <a:t>.</a:t>
            </a:r>
          </a:p>
          <a:p>
            <a:pPr algn="just" defTabSz="1219170">
              <a:lnSpc>
                <a:spcPct val="150000"/>
              </a:lnSpc>
              <a:buClr>
                <a:srgbClr val="000000"/>
              </a:buClr>
            </a:pPr>
            <a:r>
              <a:rPr lang="en-US" sz="2400" kern="0" dirty="0">
                <a:solidFill>
                  <a:srgbClr val="000000"/>
                </a:solidFill>
                <a:latin typeface="+mj-lt"/>
                <a:cs typeface="Arial"/>
                <a:sym typeface="Arial"/>
              </a:rPr>
              <a:t>     </a:t>
            </a:r>
            <a:r>
              <a:rPr lang="en-US" sz="2400" kern="0" dirty="0" err="1">
                <a:solidFill>
                  <a:srgbClr val="000000"/>
                </a:solidFill>
                <a:latin typeface="+mj-lt"/>
                <a:cs typeface="Arial"/>
                <a:sym typeface="Arial"/>
              </a:rPr>
              <a:t>Những</a:t>
            </a:r>
            <a:r>
              <a:rPr lang="en-US" sz="2400" kern="0" dirty="0">
                <a:solidFill>
                  <a:srgbClr val="000000"/>
                </a:solidFill>
                <a:latin typeface="+mj-lt"/>
                <a:cs typeface="Arial"/>
                <a:sym typeface="Arial"/>
              </a:rPr>
              <a:t> </a:t>
            </a:r>
            <a:r>
              <a:rPr lang="en-US" sz="2400" kern="0" dirty="0" err="1">
                <a:solidFill>
                  <a:srgbClr val="000000"/>
                </a:solidFill>
                <a:latin typeface="+mj-lt"/>
                <a:cs typeface="Arial"/>
                <a:sym typeface="Arial"/>
              </a:rPr>
              <a:t>người</a:t>
            </a:r>
            <a:r>
              <a:rPr lang="en-US" sz="2400" kern="0" dirty="0">
                <a:solidFill>
                  <a:srgbClr val="000000"/>
                </a:solidFill>
                <a:latin typeface="+mj-lt"/>
                <a:cs typeface="Arial"/>
                <a:sym typeface="Arial"/>
              </a:rPr>
              <a:t> </a:t>
            </a:r>
            <a:r>
              <a:rPr lang="en-US" sz="2400" kern="0" dirty="0" err="1">
                <a:solidFill>
                  <a:srgbClr val="000000"/>
                </a:solidFill>
                <a:latin typeface="+mj-lt"/>
                <a:cs typeface="Arial"/>
                <a:sym typeface="Arial"/>
              </a:rPr>
              <a:t>đi</a:t>
            </a:r>
            <a:r>
              <a:rPr lang="en-US" sz="2400" kern="0" dirty="0">
                <a:solidFill>
                  <a:srgbClr val="000000"/>
                </a:solidFill>
                <a:latin typeface="+mj-lt"/>
                <a:cs typeface="Arial"/>
                <a:sym typeface="Arial"/>
              </a:rPr>
              <a:t> </a:t>
            </a:r>
            <a:r>
              <a:rPr lang="en-US" sz="2400" kern="0" dirty="0" err="1">
                <a:solidFill>
                  <a:srgbClr val="000000"/>
                </a:solidFill>
                <a:latin typeface="+mj-lt"/>
                <a:cs typeface="Arial"/>
                <a:sym typeface="Arial"/>
              </a:rPr>
              <a:t>biển</a:t>
            </a:r>
            <a:r>
              <a:rPr lang="en-US" sz="2400" kern="0" dirty="0">
                <a:solidFill>
                  <a:srgbClr val="000000"/>
                </a:solidFill>
                <a:latin typeface="+mj-lt"/>
                <a:cs typeface="Arial"/>
                <a:sym typeface="Arial"/>
              </a:rPr>
              <a:t> </a:t>
            </a:r>
            <a:r>
              <a:rPr lang="en-US" sz="2400" kern="0" dirty="0" err="1">
                <a:solidFill>
                  <a:srgbClr val="000000"/>
                </a:solidFill>
                <a:latin typeface="+mj-lt"/>
                <a:cs typeface="Arial"/>
                <a:sym typeface="Arial"/>
              </a:rPr>
              <a:t>còn</a:t>
            </a:r>
            <a:r>
              <a:rPr lang="en-US" sz="2400" kern="0" dirty="0">
                <a:solidFill>
                  <a:srgbClr val="000000"/>
                </a:solidFill>
                <a:latin typeface="+mj-lt"/>
                <a:cs typeface="Arial"/>
                <a:sym typeface="Arial"/>
              </a:rPr>
              <a:t> </a:t>
            </a:r>
            <a:r>
              <a:rPr lang="en-US" sz="2400" kern="0" dirty="0" err="1">
                <a:solidFill>
                  <a:srgbClr val="000000"/>
                </a:solidFill>
                <a:latin typeface="+mj-lt"/>
                <a:cs typeface="Arial"/>
                <a:sym typeface="Arial"/>
              </a:rPr>
              <a:t>nghĩ</a:t>
            </a:r>
            <a:r>
              <a:rPr lang="en-US" sz="2400" kern="0" dirty="0">
                <a:solidFill>
                  <a:srgbClr val="000000"/>
                </a:solidFill>
                <a:latin typeface="+mj-lt"/>
                <a:cs typeface="Arial"/>
                <a:sym typeface="Arial"/>
              </a:rPr>
              <a:t> ra </a:t>
            </a:r>
            <a:r>
              <a:rPr lang="en-US" sz="2400" kern="0" dirty="0" err="1">
                <a:solidFill>
                  <a:srgbClr val="000000"/>
                </a:solidFill>
                <a:latin typeface="+mj-lt"/>
                <a:cs typeface="Arial"/>
                <a:sym typeface="Arial"/>
              </a:rPr>
              <a:t>cách</a:t>
            </a:r>
            <a:r>
              <a:rPr lang="en-US" sz="2400" kern="0" dirty="0">
                <a:solidFill>
                  <a:srgbClr val="000000"/>
                </a:solidFill>
                <a:latin typeface="+mj-lt"/>
                <a:cs typeface="Arial"/>
                <a:sym typeface="Arial"/>
              </a:rPr>
              <a:t> </a:t>
            </a:r>
            <a:r>
              <a:rPr lang="en-US" sz="2400" kern="0" dirty="0" err="1">
                <a:solidFill>
                  <a:srgbClr val="000000"/>
                </a:solidFill>
                <a:latin typeface="+mj-lt"/>
                <a:cs typeface="Arial"/>
                <a:sym typeface="Arial"/>
              </a:rPr>
              <a:t>bỏ</a:t>
            </a:r>
            <a:r>
              <a:rPr lang="en-US" sz="2400" kern="0" dirty="0">
                <a:solidFill>
                  <a:srgbClr val="000000"/>
                </a:solidFill>
                <a:latin typeface="+mj-lt"/>
                <a:cs typeface="Arial"/>
                <a:sym typeface="Arial"/>
              </a:rPr>
              <a:t> </a:t>
            </a:r>
            <a:r>
              <a:rPr lang="en-US" sz="2400" kern="0" dirty="0" err="1">
                <a:solidFill>
                  <a:srgbClr val="000000"/>
                </a:solidFill>
                <a:latin typeface="+mj-lt"/>
                <a:cs typeface="Arial"/>
                <a:sym typeface="Arial"/>
              </a:rPr>
              <a:t>thư</a:t>
            </a:r>
            <a:r>
              <a:rPr lang="en-US" sz="2400" kern="0" dirty="0">
                <a:solidFill>
                  <a:srgbClr val="000000"/>
                </a:solidFill>
                <a:latin typeface="+mj-lt"/>
                <a:cs typeface="Arial"/>
                <a:sym typeface="Arial"/>
              </a:rPr>
              <a:t> </a:t>
            </a:r>
            <a:r>
              <a:rPr lang="en-US" sz="2400" kern="0" dirty="0" err="1">
                <a:solidFill>
                  <a:srgbClr val="000000"/>
                </a:solidFill>
                <a:latin typeface="+mj-lt"/>
                <a:cs typeface="Arial"/>
                <a:sym typeface="Arial"/>
              </a:rPr>
              <a:t>vào</a:t>
            </a:r>
            <a:r>
              <a:rPr lang="en-US" sz="2400" kern="0" dirty="0">
                <a:solidFill>
                  <a:srgbClr val="000000"/>
                </a:solidFill>
                <a:latin typeface="+mj-lt"/>
                <a:cs typeface="Arial"/>
                <a:sym typeface="Arial"/>
              </a:rPr>
              <a:t> </a:t>
            </a:r>
            <a:r>
              <a:rPr lang="en-US" sz="2400" kern="0" dirty="0" err="1">
                <a:solidFill>
                  <a:srgbClr val="000000"/>
                </a:solidFill>
                <a:latin typeface="+mj-lt"/>
                <a:cs typeface="Arial"/>
                <a:sym typeface="Arial"/>
              </a:rPr>
              <a:t>trong</a:t>
            </a:r>
            <a:r>
              <a:rPr lang="en-US" sz="2400" kern="0" dirty="0">
                <a:solidFill>
                  <a:srgbClr val="000000"/>
                </a:solidFill>
                <a:latin typeface="+mj-lt"/>
                <a:cs typeface="Arial"/>
                <a:sym typeface="Arial"/>
              </a:rPr>
              <a:t> </a:t>
            </a:r>
            <a:r>
              <a:rPr lang="en-US" sz="2400" kern="0" dirty="0" err="1">
                <a:solidFill>
                  <a:srgbClr val="000000"/>
                </a:solidFill>
                <a:latin typeface="+mj-lt"/>
                <a:cs typeface="Arial"/>
                <a:sym typeface="Arial"/>
              </a:rPr>
              <a:t>những</a:t>
            </a:r>
            <a:r>
              <a:rPr lang="en-US" sz="2400" kern="0" dirty="0">
                <a:solidFill>
                  <a:srgbClr val="000000"/>
                </a:solidFill>
                <a:latin typeface="+mj-lt"/>
                <a:cs typeface="Arial"/>
                <a:sym typeface="Arial"/>
              </a:rPr>
              <a:t> </a:t>
            </a:r>
            <a:r>
              <a:rPr lang="en-US" sz="2400" kern="0" dirty="0" err="1">
                <a:solidFill>
                  <a:srgbClr val="000000"/>
                </a:solidFill>
                <a:latin typeface="+mj-lt"/>
                <a:cs typeface="Arial"/>
                <a:sym typeface="Arial"/>
              </a:rPr>
              <a:t>chiếc</a:t>
            </a:r>
            <a:r>
              <a:rPr lang="en-US" sz="2400" kern="0" dirty="0">
                <a:solidFill>
                  <a:srgbClr val="000000"/>
                </a:solidFill>
                <a:latin typeface="+mj-lt"/>
                <a:cs typeface="Arial"/>
                <a:sym typeface="Arial"/>
              </a:rPr>
              <a:t> chai </a:t>
            </a:r>
            <a:r>
              <a:rPr lang="en-US" sz="2400" kern="0" dirty="0" err="1">
                <a:solidFill>
                  <a:srgbClr val="000000"/>
                </a:solidFill>
                <a:latin typeface="+mj-lt"/>
                <a:cs typeface="Arial"/>
                <a:sym typeface="Arial"/>
              </a:rPr>
              <a:t>thủy</a:t>
            </a:r>
            <a:r>
              <a:rPr lang="en-US" sz="2400" kern="0" dirty="0">
                <a:solidFill>
                  <a:srgbClr val="000000"/>
                </a:solidFill>
                <a:latin typeface="+mj-lt"/>
                <a:cs typeface="Arial"/>
                <a:sym typeface="Arial"/>
              </a:rPr>
              <a:t> </a:t>
            </a:r>
            <a:r>
              <a:rPr lang="en-US" sz="2400" kern="0" dirty="0" err="1">
                <a:solidFill>
                  <a:srgbClr val="000000"/>
                </a:solidFill>
                <a:latin typeface="+mj-lt"/>
                <a:cs typeface="Arial"/>
                <a:sym typeface="Arial"/>
              </a:rPr>
              <a:t>tinh</a:t>
            </a:r>
            <a:r>
              <a:rPr lang="en-US" sz="2400" kern="0" dirty="0">
                <a:solidFill>
                  <a:srgbClr val="000000"/>
                </a:solidFill>
                <a:latin typeface="+mj-lt"/>
                <a:cs typeface="Arial"/>
                <a:sym typeface="Arial"/>
              </a:rPr>
              <a:t>. </a:t>
            </a:r>
            <a:r>
              <a:rPr lang="en-US" sz="2400" kern="0" dirty="0" err="1">
                <a:solidFill>
                  <a:srgbClr val="000000"/>
                </a:solidFill>
                <a:latin typeface="+mj-lt"/>
                <a:cs typeface="Arial"/>
                <a:sym typeface="Arial"/>
              </a:rPr>
              <a:t>Nhờ</a:t>
            </a:r>
            <a:r>
              <a:rPr lang="en-US" sz="2400" kern="0" dirty="0">
                <a:solidFill>
                  <a:srgbClr val="000000"/>
                </a:solidFill>
                <a:latin typeface="+mj-lt"/>
                <a:cs typeface="Arial"/>
                <a:sym typeface="Arial"/>
              </a:rPr>
              <a:t> </a:t>
            </a:r>
            <a:r>
              <a:rPr lang="en-US" sz="2400" kern="0" dirty="0" err="1">
                <a:solidFill>
                  <a:srgbClr val="000000"/>
                </a:solidFill>
                <a:latin typeface="+mj-lt"/>
                <a:cs typeface="Arial"/>
                <a:sym typeface="Arial"/>
              </a:rPr>
              <a:t>sóng</a:t>
            </a:r>
            <a:r>
              <a:rPr lang="en-US" sz="2400" kern="0" dirty="0">
                <a:solidFill>
                  <a:srgbClr val="000000"/>
                </a:solidFill>
                <a:latin typeface="+mj-lt"/>
                <a:cs typeface="Arial"/>
                <a:sym typeface="Arial"/>
              </a:rPr>
              <a:t> </a:t>
            </a:r>
            <a:r>
              <a:rPr lang="en-US" sz="2400" kern="0" dirty="0" err="1">
                <a:solidFill>
                  <a:srgbClr val="000000"/>
                </a:solidFill>
                <a:latin typeface="+mj-lt"/>
                <a:cs typeface="Arial"/>
                <a:sym typeface="Arial"/>
              </a:rPr>
              <a:t>biển</a:t>
            </a:r>
            <a:r>
              <a:rPr lang="en-US" sz="2400" kern="0" dirty="0">
                <a:solidFill>
                  <a:srgbClr val="000000"/>
                </a:solidFill>
                <a:latin typeface="+mj-lt"/>
                <a:cs typeface="Arial"/>
                <a:sym typeface="Arial"/>
              </a:rPr>
              <a:t>, </a:t>
            </a:r>
            <a:r>
              <a:rPr lang="en-US" sz="2400" kern="0" dirty="0" err="1">
                <a:solidFill>
                  <a:srgbClr val="000000"/>
                </a:solidFill>
                <a:latin typeface="+mj-lt"/>
                <a:cs typeface="Arial"/>
                <a:sym typeface="Arial"/>
              </a:rPr>
              <a:t>những</a:t>
            </a:r>
            <a:r>
              <a:rPr lang="en-US" sz="2400" kern="0" dirty="0">
                <a:solidFill>
                  <a:srgbClr val="000000"/>
                </a:solidFill>
                <a:latin typeface="+mj-lt"/>
                <a:cs typeface="Arial"/>
                <a:sym typeface="Arial"/>
              </a:rPr>
              <a:t> </a:t>
            </a:r>
            <a:r>
              <a:rPr lang="en-US" sz="2400" kern="0" dirty="0" err="1">
                <a:solidFill>
                  <a:srgbClr val="000000"/>
                </a:solidFill>
                <a:latin typeface="+mj-lt"/>
                <a:cs typeface="Arial"/>
                <a:sym typeface="Arial"/>
              </a:rPr>
              <a:t>chiếc</a:t>
            </a:r>
            <a:r>
              <a:rPr lang="en-US" sz="2400" kern="0" dirty="0">
                <a:solidFill>
                  <a:srgbClr val="000000"/>
                </a:solidFill>
                <a:latin typeface="+mj-lt"/>
                <a:cs typeface="Arial"/>
                <a:sym typeface="Arial"/>
              </a:rPr>
              <a:t> chai </a:t>
            </a:r>
            <a:r>
              <a:rPr lang="en-US" sz="2400" kern="0" dirty="0" err="1">
                <a:solidFill>
                  <a:srgbClr val="000000"/>
                </a:solidFill>
                <a:latin typeface="+mj-lt"/>
                <a:cs typeface="Arial"/>
                <a:sym typeface="Arial"/>
              </a:rPr>
              <a:t>này</a:t>
            </a:r>
            <a:r>
              <a:rPr lang="en-US" sz="2400" kern="0" dirty="0">
                <a:solidFill>
                  <a:srgbClr val="000000"/>
                </a:solidFill>
                <a:latin typeface="+mj-lt"/>
                <a:cs typeface="Arial"/>
                <a:sym typeface="Arial"/>
              </a:rPr>
              <a:t> </a:t>
            </a:r>
            <a:r>
              <a:rPr lang="en-US" sz="2400" kern="0" dirty="0" err="1">
                <a:solidFill>
                  <a:srgbClr val="000000"/>
                </a:solidFill>
                <a:latin typeface="+mj-lt"/>
                <a:cs typeface="Arial"/>
                <a:sym typeface="Arial"/>
              </a:rPr>
              <a:t>được</a:t>
            </a:r>
            <a:r>
              <a:rPr lang="en-US" sz="2400" kern="0" dirty="0">
                <a:solidFill>
                  <a:srgbClr val="000000"/>
                </a:solidFill>
                <a:latin typeface="+mj-lt"/>
                <a:cs typeface="Arial"/>
                <a:sym typeface="Arial"/>
              </a:rPr>
              <a:t> </a:t>
            </a:r>
            <a:r>
              <a:rPr lang="en-US" sz="2400" kern="0" dirty="0" err="1">
                <a:solidFill>
                  <a:srgbClr val="000000"/>
                </a:solidFill>
                <a:latin typeface="+mj-lt"/>
                <a:cs typeface="Arial"/>
                <a:sym typeface="Arial"/>
              </a:rPr>
              <a:t>đẩy</a:t>
            </a:r>
            <a:r>
              <a:rPr lang="en-US" sz="2400" kern="0" dirty="0">
                <a:solidFill>
                  <a:srgbClr val="000000"/>
                </a:solidFill>
                <a:latin typeface="+mj-lt"/>
                <a:cs typeface="Arial"/>
                <a:sym typeface="Arial"/>
              </a:rPr>
              <a:t> </a:t>
            </a:r>
            <a:r>
              <a:rPr lang="en-US" sz="2400" kern="0" dirty="0" err="1">
                <a:solidFill>
                  <a:srgbClr val="000000"/>
                </a:solidFill>
                <a:latin typeface="+mj-lt"/>
                <a:cs typeface="Arial"/>
                <a:sym typeface="Arial"/>
              </a:rPr>
              <a:t>vào</a:t>
            </a:r>
            <a:r>
              <a:rPr lang="en-US" sz="2400" kern="0" dirty="0">
                <a:solidFill>
                  <a:srgbClr val="000000"/>
                </a:solidFill>
                <a:latin typeface="+mj-lt"/>
                <a:cs typeface="Arial"/>
                <a:sym typeface="Arial"/>
              </a:rPr>
              <a:t> </a:t>
            </a:r>
            <a:r>
              <a:rPr lang="en-US" sz="2400" kern="0" dirty="0" err="1">
                <a:solidFill>
                  <a:srgbClr val="000000"/>
                </a:solidFill>
                <a:latin typeface="+mj-lt"/>
                <a:cs typeface="Arial"/>
                <a:sym typeface="Arial"/>
              </a:rPr>
              <a:t>đất</a:t>
            </a:r>
            <a:r>
              <a:rPr lang="en-US" sz="2400" kern="0" dirty="0">
                <a:solidFill>
                  <a:srgbClr val="000000"/>
                </a:solidFill>
                <a:latin typeface="+mj-lt"/>
                <a:cs typeface="Arial"/>
                <a:sym typeface="Arial"/>
              </a:rPr>
              <a:t> </a:t>
            </a:r>
            <a:r>
              <a:rPr lang="en-US" sz="2400" kern="0" dirty="0" err="1">
                <a:solidFill>
                  <a:srgbClr val="000000"/>
                </a:solidFill>
                <a:latin typeface="+mj-lt"/>
                <a:cs typeface="Arial"/>
                <a:sym typeface="Arial"/>
              </a:rPr>
              <a:t>liền</a:t>
            </a:r>
            <a:r>
              <a:rPr lang="en-US" sz="2400" kern="0" dirty="0">
                <a:solidFill>
                  <a:srgbClr val="000000"/>
                </a:solidFill>
                <a:latin typeface="+mj-lt"/>
                <a:cs typeface="Arial"/>
                <a:sym typeface="Arial"/>
              </a:rPr>
              <a:t>. </a:t>
            </a:r>
            <a:r>
              <a:rPr lang="en-US" sz="2400" kern="0" dirty="0" err="1">
                <a:solidFill>
                  <a:srgbClr val="000000"/>
                </a:solidFill>
                <a:latin typeface="+mj-lt"/>
                <a:cs typeface="Arial"/>
                <a:sym typeface="Arial"/>
              </a:rPr>
              <a:t>Có</a:t>
            </a:r>
            <a:r>
              <a:rPr lang="en-US" sz="2400" kern="0" dirty="0">
                <a:solidFill>
                  <a:srgbClr val="000000"/>
                </a:solidFill>
                <a:latin typeface="+mj-lt"/>
                <a:cs typeface="Arial"/>
                <a:sym typeface="Arial"/>
              </a:rPr>
              <a:t> </a:t>
            </a:r>
            <a:r>
              <a:rPr lang="en-US" sz="2400" kern="0" dirty="0" err="1">
                <a:solidFill>
                  <a:srgbClr val="000000"/>
                </a:solidFill>
                <a:latin typeface="+mj-lt"/>
                <a:cs typeface="Arial"/>
                <a:sym typeface="Arial"/>
              </a:rPr>
              <a:t>những</a:t>
            </a:r>
            <a:r>
              <a:rPr lang="en-US" sz="2400" kern="0" dirty="0">
                <a:solidFill>
                  <a:srgbClr val="000000"/>
                </a:solidFill>
                <a:latin typeface="+mj-lt"/>
                <a:cs typeface="Arial"/>
                <a:sym typeface="Arial"/>
              </a:rPr>
              <a:t> </a:t>
            </a:r>
            <a:r>
              <a:rPr lang="en-US" sz="2400" kern="0" dirty="0" err="1">
                <a:solidFill>
                  <a:srgbClr val="000000"/>
                </a:solidFill>
                <a:latin typeface="+mj-lt"/>
                <a:cs typeface="Arial"/>
                <a:sym typeface="Arial"/>
              </a:rPr>
              <a:t>bức</a:t>
            </a:r>
            <a:r>
              <a:rPr lang="en-US" sz="2400" kern="0" dirty="0">
                <a:solidFill>
                  <a:srgbClr val="000000"/>
                </a:solidFill>
                <a:latin typeface="+mj-lt"/>
                <a:cs typeface="Arial"/>
                <a:sym typeface="Arial"/>
              </a:rPr>
              <a:t> </a:t>
            </a:r>
            <a:r>
              <a:rPr lang="en-US" sz="2400" kern="0" dirty="0" err="1">
                <a:solidFill>
                  <a:srgbClr val="000000"/>
                </a:solidFill>
                <a:latin typeface="+mj-lt"/>
                <a:cs typeface="Arial"/>
                <a:sym typeface="Arial"/>
              </a:rPr>
              <a:t>thư</a:t>
            </a:r>
            <a:r>
              <a:rPr lang="en-US" sz="2400" kern="0" dirty="0">
                <a:solidFill>
                  <a:srgbClr val="000000"/>
                </a:solidFill>
                <a:latin typeface="+mj-lt"/>
                <a:cs typeface="Arial"/>
                <a:sym typeface="Arial"/>
              </a:rPr>
              <a:t> </a:t>
            </a:r>
            <a:r>
              <a:rPr lang="en-US" sz="2400" kern="0" dirty="0" err="1">
                <a:solidFill>
                  <a:srgbClr val="000000"/>
                </a:solidFill>
                <a:latin typeface="+mj-lt"/>
                <a:cs typeface="Arial"/>
                <a:sym typeface="Arial"/>
              </a:rPr>
              <a:t>vài</a:t>
            </a:r>
            <a:r>
              <a:rPr lang="en-US" sz="2400" kern="0" dirty="0">
                <a:solidFill>
                  <a:srgbClr val="000000"/>
                </a:solidFill>
                <a:latin typeface="+mj-lt"/>
                <a:cs typeface="Arial"/>
                <a:sym typeface="Arial"/>
              </a:rPr>
              <a:t> </a:t>
            </a:r>
            <a:r>
              <a:rPr lang="en-US" sz="2400" kern="0" dirty="0" err="1">
                <a:solidFill>
                  <a:srgbClr val="000000"/>
                </a:solidFill>
                <a:latin typeface="+mj-lt"/>
                <a:cs typeface="Arial"/>
                <a:sym typeface="Arial"/>
              </a:rPr>
              <a:t>chục</a:t>
            </a:r>
            <a:r>
              <a:rPr lang="en-US" sz="2400" kern="0" dirty="0">
                <a:solidFill>
                  <a:srgbClr val="000000"/>
                </a:solidFill>
                <a:latin typeface="+mj-lt"/>
                <a:cs typeface="Arial"/>
                <a:sym typeface="Arial"/>
              </a:rPr>
              <a:t> </a:t>
            </a:r>
            <a:r>
              <a:rPr lang="en-US" sz="2400" kern="0" dirty="0" err="1">
                <a:solidFill>
                  <a:srgbClr val="000000"/>
                </a:solidFill>
                <a:latin typeface="+mj-lt"/>
                <a:cs typeface="Arial"/>
                <a:sym typeface="Arial"/>
              </a:rPr>
              <a:t>năm</a:t>
            </a:r>
            <a:r>
              <a:rPr lang="en-US" sz="2400" kern="0" dirty="0">
                <a:solidFill>
                  <a:srgbClr val="000000"/>
                </a:solidFill>
                <a:latin typeface="+mj-lt"/>
                <a:cs typeface="Arial"/>
                <a:sym typeface="Arial"/>
              </a:rPr>
              <a:t> </a:t>
            </a:r>
            <a:r>
              <a:rPr lang="en-US" sz="2400" kern="0" dirty="0" err="1">
                <a:solidFill>
                  <a:srgbClr val="000000"/>
                </a:solidFill>
                <a:latin typeface="+mj-lt"/>
                <a:cs typeface="Arial"/>
                <a:sym typeface="Arial"/>
              </a:rPr>
              <a:t>sau</a:t>
            </a:r>
            <a:r>
              <a:rPr lang="en-US" sz="2400" kern="0" dirty="0">
                <a:solidFill>
                  <a:srgbClr val="000000"/>
                </a:solidFill>
                <a:latin typeface="+mj-lt"/>
                <a:cs typeface="Arial"/>
                <a:sym typeface="Arial"/>
              </a:rPr>
              <a:t> </a:t>
            </a:r>
            <a:r>
              <a:rPr lang="en-US" sz="2400" kern="0" dirty="0" err="1">
                <a:solidFill>
                  <a:srgbClr val="000000"/>
                </a:solidFill>
                <a:latin typeface="+mj-lt"/>
                <a:cs typeface="Arial"/>
                <a:sym typeface="Arial"/>
              </a:rPr>
              <a:t>mới</a:t>
            </a:r>
            <a:r>
              <a:rPr lang="en-US" sz="2400" kern="0" dirty="0">
                <a:solidFill>
                  <a:srgbClr val="000000"/>
                </a:solidFill>
                <a:latin typeface="+mj-lt"/>
                <a:cs typeface="Arial"/>
                <a:sym typeface="Arial"/>
              </a:rPr>
              <a:t> </a:t>
            </a:r>
            <a:r>
              <a:rPr lang="en-US" sz="2400" kern="0" dirty="0" err="1">
                <a:solidFill>
                  <a:srgbClr val="000000"/>
                </a:solidFill>
                <a:latin typeface="+mj-lt"/>
                <a:cs typeface="Arial"/>
                <a:sym typeface="Arial"/>
              </a:rPr>
              <a:t>được</a:t>
            </a:r>
            <a:r>
              <a:rPr lang="en-US" sz="2400" kern="0" dirty="0">
                <a:solidFill>
                  <a:srgbClr val="000000"/>
                </a:solidFill>
                <a:latin typeface="+mj-lt"/>
                <a:cs typeface="Arial"/>
                <a:sym typeface="Arial"/>
              </a:rPr>
              <a:t> </a:t>
            </a:r>
            <a:r>
              <a:rPr lang="en-US" sz="2400" kern="0" dirty="0" err="1">
                <a:solidFill>
                  <a:srgbClr val="000000"/>
                </a:solidFill>
                <a:latin typeface="+mj-lt"/>
                <a:cs typeface="Arial"/>
                <a:sym typeface="Arial"/>
              </a:rPr>
              <a:t>tìm</a:t>
            </a:r>
            <a:r>
              <a:rPr lang="en-US" sz="2400" kern="0" dirty="0">
                <a:solidFill>
                  <a:srgbClr val="000000"/>
                </a:solidFill>
                <a:latin typeface="+mj-lt"/>
                <a:cs typeface="Arial"/>
                <a:sym typeface="Arial"/>
              </a:rPr>
              <a:t> </a:t>
            </a:r>
            <a:r>
              <a:rPr lang="en-US" sz="2400" kern="0" dirty="0" err="1">
                <a:solidFill>
                  <a:srgbClr val="000000"/>
                </a:solidFill>
                <a:latin typeface="+mj-lt"/>
                <a:cs typeface="Arial"/>
                <a:sym typeface="Arial"/>
              </a:rPr>
              <a:t>thấy</a:t>
            </a:r>
            <a:r>
              <a:rPr lang="en-US" sz="2400" kern="0" dirty="0">
                <a:solidFill>
                  <a:srgbClr val="000000"/>
                </a:solidFill>
                <a:latin typeface="+mj-lt"/>
                <a:cs typeface="Arial"/>
                <a:sym typeface="Arial"/>
              </a:rPr>
              <a:t>.</a:t>
            </a:r>
          </a:p>
          <a:p>
            <a:pPr algn="just" defTabSz="1219170">
              <a:lnSpc>
                <a:spcPct val="150000"/>
              </a:lnSpc>
              <a:buClr>
                <a:srgbClr val="000000"/>
              </a:buClr>
            </a:pPr>
            <a:r>
              <a:rPr lang="en-US" sz="2400" kern="0" dirty="0">
                <a:solidFill>
                  <a:srgbClr val="000000"/>
                </a:solidFill>
                <a:latin typeface="+mj-lt"/>
                <a:cs typeface="Arial"/>
                <a:sym typeface="Arial"/>
              </a:rPr>
              <a:t>     </a:t>
            </a:r>
            <a:r>
              <a:rPr lang="en-US" sz="2400" kern="0" dirty="0" err="1">
                <a:solidFill>
                  <a:srgbClr val="000000"/>
                </a:solidFill>
                <a:latin typeface="+mj-lt"/>
                <a:cs typeface="Arial"/>
                <a:sym typeface="Arial"/>
              </a:rPr>
              <a:t>Ngày</a:t>
            </a:r>
            <a:r>
              <a:rPr lang="en-US" sz="2400" kern="0" dirty="0">
                <a:solidFill>
                  <a:srgbClr val="000000"/>
                </a:solidFill>
                <a:latin typeface="+mj-lt"/>
                <a:cs typeface="Arial"/>
                <a:sym typeface="Arial"/>
              </a:rPr>
              <a:t> nay, </a:t>
            </a:r>
            <a:r>
              <a:rPr lang="en-US" sz="2400" kern="0" dirty="0" err="1">
                <a:solidFill>
                  <a:srgbClr val="000000"/>
                </a:solidFill>
                <a:latin typeface="+mj-lt"/>
                <a:cs typeface="Arial"/>
                <a:sym typeface="Arial"/>
              </a:rPr>
              <a:t>việc</a:t>
            </a:r>
            <a:r>
              <a:rPr lang="en-US" sz="2400" kern="0" dirty="0">
                <a:solidFill>
                  <a:srgbClr val="000000"/>
                </a:solidFill>
                <a:latin typeface="+mj-lt"/>
                <a:cs typeface="Arial"/>
                <a:sym typeface="Arial"/>
              </a:rPr>
              <a:t> </a:t>
            </a:r>
            <a:r>
              <a:rPr lang="en-US" sz="2400" kern="0" dirty="0" err="1">
                <a:solidFill>
                  <a:srgbClr val="000000"/>
                </a:solidFill>
                <a:latin typeface="+mj-lt"/>
                <a:cs typeface="Arial"/>
                <a:sym typeface="Arial"/>
              </a:rPr>
              <a:t>trao</a:t>
            </a:r>
            <a:r>
              <a:rPr lang="en-US" sz="2400" kern="0" dirty="0">
                <a:solidFill>
                  <a:srgbClr val="000000"/>
                </a:solidFill>
                <a:latin typeface="+mj-lt"/>
                <a:cs typeface="Arial"/>
                <a:sym typeface="Arial"/>
              </a:rPr>
              <a:t> </a:t>
            </a:r>
            <a:r>
              <a:rPr lang="en-US" sz="2400" kern="0" dirty="0" err="1">
                <a:solidFill>
                  <a:srgbClr val="000000"/>
                </a:solidFill>
                <a:latin typeface="+mj-lt"/>
                <a:cs typeface="Arial"/>
                <a:sym typeface="Arial"/>
              </a:rPr>
              <a:t>đổi</a:t>
            </a:r>
            <a:r>
              <a:rPr lang="en-US" sz="2400" kern="0" dirty="0">
                <a:solidFill>
                  <a:srgbClr val="000000"/>
                </a:solidFill>
                <a:latin typeface="+mj-lt"/>
                <a:cs typeface="Arial"/>
                <a:sym typeface="Arial"/>
              </a:rPr>
              <a:t> </a:t>
            </a:r>
            <a:r>
              <a:rPr lang="en-US" sz="2400" kern="0" dirty="0" err="1">
                <a:solidFill>
                  <a:srgbClr val="000000"/>
                </a:solidFill>
                <a:latin typeface="+mj-lt"/>
                <a:cs typeface="Arial"/>
                <a:sym typeface="Arial"/>
              </a:rPr>
              <a:t>thông</a:t>
            </a:r>
            <a:r>
              <a:rPr lang="en-US" sz="2400" kern="0" dirty="0">
                <a:solidFill>
                  <a:srgbClr val="000000"/>
                </a:solidFill>
                <a:latin typeface="+mj-lt"/>
                <a:cs typeface="Arial"/>
                <a:sym typeface="Arial"/>
              </a:rPr>
              <a:t> tin </a:t>
            </a:r>
            <a:r>
              <a:rPr lang="en-US" sz="2400" kern="0" dirty="0" err="1">
                <a:solidFill>
                  <a:srgbClr val="000000"/>
                </a:solidFill>
                <a:latin typeface="+mj-lt"/>
                <a:cs typeface="Arial"/>
                <a:sym typeface="Arial"/>
              </a:rPr>
              <a:t>dễ</a:t>
            </a:r>
            <a:r>
              <a:rPr lang="en-US" sz="2400" kern="0" dirty="0">
                <a:solidFill>
                  <a:srgbClr val="000000"/>
                </a:solidFill>
                <a:latin typeface="+mj-lt"/>
                <a:cs typeface="Arial"/>
                <a:sym typeface="Arial"/>
              </a:rPr>
              <a:t> </a:t>
            </a:r>
            <a:r>
              <a:rPr lang="en-US" sz="2400" kern="0" dirty="0" err="1">
                <a:solidFill>
                  <a:srgbClr val="000000"/>
                </a:solidFill>
                <a:latin typeface="+mj-lt"/>
                <a:cs typeface="Arial"/>
                <a:sym typeface="Arial"/>
              </a:rPr>
              <a:t>dàng</a:t>
            </a:r>
            <a:r>
              <a:rPr lang="en-US" sz="2400" kern="0" dirty="0">
                <a:solidFill>
                  <a:srgbClr val="000000"/>
                </a:solidFill>
                <a:latin typeface="+mj-lt"/>
                <a:cs typeface="Arial"/>
                <a:sym typeface="Arial"/>
              </a:rPr>
              <a:t> </a:t>
            </a:r>
            <a:r>
              <a:rPr lang="en-US" sz="2400" kern="0" dirty="0" err="1">
                <a:solidFill>
                  <a:srgbClr val="000000"/>
                </a:solidFill>
                <a:latin typeface="+mj-lt"/>
                <a:cs typeface="Arial"/>
                <a:sym typeface="Arial"/>
              </a:rPr>
              <a:t>hơn</a:t>
            </a:r>
            <a:r>
              <a:rPr lang="en-US" sz="2400" kern="0" dirty="0">
                <a:solidFill>
                  <a:srgbClr val="000000"/>
                </a:solidFill>
                <a:latin typeface="+mj-lt"/>
                <a:cs typeface="Arial"/>
                <a:sym typeface="Arial"/>
              </a:rPr>
              <a:t> </a:t>
            </a:r>
            <a:r>
              <a:rPr lang="en-US" sz="2400" kern="0" dirty="0" err="1">
                <a:solidFill>
                  <a:srgbClr val="000000"/>
                </a:solidFill>
                <a:latin typeface="+mj-lt"/>
                <a:cs typeface="Arial"/>
                <a:sym typeface="Arial"/>
              </a:rPr>
              <a:t>rất</a:t>
            </a:r>
            <a:r>
              <a:rPr lang="en-US" sz="2400" kern="0" dirty="0">
                <a:solidFill>
                  <a:srgbClr val="000000"/>
                </a:solidFill>
                <a:latin typeface="+mj-lt"/>
                <a:cs typeface="Arial"/>
                <a:sym typeface="Arial"/>
              </a:rPr>
              <a:t> </a:t>
            </a:r>
            <a:r>
              <a:rPr lang="en-US" sz="2400" kern="0" dirty="0" err="1">
                <a:solidFill>
                  <a:srgbClr val="000000"/>
                </a:solidFill>
                <a:latin typeface="+mj-lt"/>
                <a:cs typeface="Arial"/>
                <a:sym typeface="Arial"/>
              </a:rPr>
              <a:t>nhiều</a:t>
            </a:r>
            <a:r>
              <a:rPr lang="en-US" sz="2400" kern="0" dirty="0">
                <a:solidFill>
                  <a:srgbClr val="000000"/>
                </a:solidFill>
                <a:latin typeface="+mj-lt"/>
                <a:cs typeface="Arial"/>
                <a:sym typeface="Arial"/>
              </a:rPr>
              <a:t>. </a:t>
            </a:r>
            <a:r>
              <a:rPr lang="en-US" sz="2400" kern="0" dirty="0" err="1">
                <a:solidFill>
                  <a:srgbClr val="000000"/>
                </a:solidFill>
                <a:latin typeface="+mj-lt"/>
                <a:cs typeface="Arial"/>
                <a:sym typeface="Arial"/>
              </a:rPr>
              <a:t>Bạn</a:t>
            </a:r>
            <a:r>
              <a:rPr lang="en-US" sz="2400" kern="0" dirty="0">
                <a:solidFill>
                  <a:srgbClr val="000000"/>
                </a:solidFill>
                <a:latin typeface="+mj-lt"/>
                <a:cs typeface="Arial"/>
                <a:sym typeface="Arial"/>
              </a:rPr>
              <a:t> </a:t>
            </a:r>
            <a:r>
              <a:rPr lang="en-US" sz="2400" kern="0" dirty="0" err="1">
                <a:solidFill>
                  <a:srgbClr val="000000"/>
                </a:solidFill>
                <a:latin typeface="+mj-lt"/>
                <a:cs typeface="Arial"/>
                <a:sym typeface="Arial"/>
              </a:rPr>
              <a:t>có</a:t>
            </a:r>
            <a:r>
              <a:rPr lang="en-US" sz="2400" kern="0" dirty="0">
                <a:solidFill>
                  <a:srgbClr val="000000"/>
                </a:solidFill>
                <a:latin typeface="+mj-lt"/>
                <a:cs typeface="Arial"/>
                <a:sym typeface="Arial"/>
              </a:rPr>
              <a:t> </a:t>
            </a:r>
            <a:r>
              <a:rPr lang="en-US" sz="2400" kern="0" dirty="0" err="1">
                <a:solidFill>
                  <a:srgbClr val="000000"/>
                </a:solidFill>
                <a:latin typeface="+mj-lt"/>
                <a:cs typeface="Arial"/>
                <a:sym typeface="Arial"/>
              </a:rPr>
              <a:t>thể</a:t>
            </a:r>
            <a:r>
              <a:rPr lang="en-US" sz="2400" kern="0" dirty="0">
                <a:solidFill>
                  <a:srgbClr val="000000"/>
                </a:solidFill>
                <a:latin typeface="+mj-lt"/>
                <a:cs typeface="Arial"/>
                <a:sym typeface="Arial"/>
              </a:rPr>
              <a:t> </a:t>
            </a:r>
            <a:r>
              <a:rPr lang="en-US" sz="2400" kern="0" dirty="0" err="1">
                <a:solidFill>
                  <a:srgbClr val="000000"/>
                </a:solidFill>
                <a:latin typeface="+mj-lt"/>
                <a:cs typeface="Arial"/>
                <a:sym typeface="Arial"/>
              </a:rPr>
              <a:t>viết</a:t>
            </a:r>
            <a:r>
              <a:rPr lang="en-US" sz="2400" kern="0" dirty="0">
                <a:solidFill>
                  <a:srgbClr val="000000"/>
                </a:solidFill>
                <a:latin typeface="+mj-lt"/>
                <a:cs typeface="Arial"/>
                <a:sym typeface="Arial"/>
              </a:rPr>
              <a:t> </a:t>
            </a:r>
            <a:r>
              <a:rPr lang="en-US" sz="2400" kern="0" dirty="0" err="1">
                <a:solidFill>
                  <a:srgbClr val="000000"/>
                </a:solidFill>
                <a:latin typeface="+mj-lt"/>
                <a:cs typeface="Arial"/>
                <a:sym typeface="Arial"/>
              </a:rPr>
              <a:t>thư</a:t>
            </a:r>
            <a:r>
              <a:rPr lang="en-US" sz="2400" kern="0" dirty="0">
                <a:solidFill>
                  <a:srgbClr val="000000"/>
                </a:solidFill>
                <a:latin typeface="+mj-lt"/>
                <a:cs typeface="Arial"/>
                <a:sym typeface="Arial"/>
              </a:rPr>
              <a:t>, </a:t>
            </a:r>
            <a:r>
              <a:rPr lang="en-US" sz="2400" kern="0" dirty="0" err="1">
                <a:solidFill>
                  <a:srgbClr val="000000"/>
                </a:solidFill>
                <a:latin typeface="+mj-lt"/>
                <a:cs typeface="Arial"/>
                <a:sym typeface="Arial"/>
              </a:rPr>
              <a:t>gọi</a:t>
            </a:r>
            <a:r>
              <a:rPr lang="en-US" sz="2400" kern="0" dirty="0">
                <a:solidFill>
                  <a:srgbClr val="000000"/>
                </a:solidFill>
                <a:latin typeface="+mj-lt"/>
                <a:cs typeface="Arial"/>
                <a:sym typeface="Arial"/>
              </a:rPr>
              <a:t> </a:t>
            </a:r>
            <a:r>
              <a:rPr lang="en-US" sz="2400" kern="0" dirty="0" err="1">
                <a:solidFill>
                  <a:srgbClr val="000000"/>
                </a:solidFill>
                <a:latin typeface="+mj-lt"/>
                <a:cs typeface="Arial"/>
                <a:sym typeface="Arial"/>
              </a:rPr>
              <a:t>điện</a:t>
            </a:r>
            <a:r>
              <a:rPr lang="en-US" sz="2400" kern="0" dirty="0">
                <a:solidFill>
                  <a:srgbClr val="000000"/>
                </a:solidFill>
                <a:latin typeface="+mj-lt"/>
                <a:cs typeface="Arial"/>
                <a:sym typeface="Arial"/>
              </a:rPr>
              <a:t> </a:t>
            </a:r>
            <a:r>
              <a:rPr lang="en-US" sz="2400" kern="0" dirty="0" err="1">
                <a:solidFill>
                  <a:srgbClr val="000000"/>
                </a:solidFill>
                <a:latin typeface="+mj-lt"/>
                <a:cs typeface="Arial"/>
                <a:sym typeface="Arial"/>
              </a:rPr>
              <a:t>cho</a:t>
            </a:r>
            <a:r>
              <a:rPr lang="en-US" sz="2400" kern="0" dirty="0">
                <a:solidFill>
                  <a:srgbClr val="000000"/>
                </a:solidFill>
                <a:latin typeface="+mj-lt"/>
                <a:cs typeface="Arial"/>
                <a:sym typeface="Arial"/>
              </a:rPr>
              <a:t> </a:t>
            </a:r>
            <a:r>
              <a:rPr lang="en-US" sz="2400" kern="0" dirty="0" err="1">
                <a:solidFill>
                  <a:srgbClr val="000000"/>
                </a:solidFill>
                <a:latin typeface="+mj-lt"/>
                <a:cs typeface="Arial"/>
                <a:sym typeface="Arial"/>
              </a:rPr>
              <a:t>người</a:t>
            </a:r>
            <a:r>
              <a:rPr lang="en-US" sz="2400" kern="0" dirty="0">
                <a:solidFill>
                  <a:srgbClr val="000000"/>
                </a:solidFill>
                <a:latin typeface="+mj-lt"/>
                <a:cs typeface="Arial"/>
                <a:sym typeface="Arial"/>
              </a:rPr>
              <a:t> </a:t>
            </a:r>
            <a:r>
              <a:rPr lang="en-US" sz="2400" kern="0" dirty="0" err="1">
                <a:solidFill>
                  <a:srgbClr val="000000"/>
                </a:solidFill>
                <a:latin typeface="+mj-lt"/>
                <a:cs typeface="Arial"/>
                <a:sym typeface="Arial"/>
              </a:rPr>
              <a:t>khác</a:t>
            </a:r>
            <a:r>
              <a:rPr lang="en-US" sz="2400" kern="0" dirty="0">
                <a:solidFill>
                  <a:srgbClr val="000000"/>
                </a:solidFill>
                <a:latin typeface="+mj-lt"/>
                <a:cs typeface="Arial"/>
                <a:sym typeface="Arial"/>
              </a:rPr>
              <a:t>. </a:t>
            </a:r>
            <a:r>
              <a:rPr lang="en-US" sz="2400" kern="0" dirty="0" err="1">
                <a:solidFill>
                  <a:srgbClr val="000000"/>
                </a:solidFill>
                <a:latin typeface="+mj-lt"/>
                <a:cs typeface="Arial"/>
                <a:sym typeface="Arial"/>
              </a:rPr>
              <a:t>Nhờ</a:t>
            </a:r>
            <a:r>
              <a:rPr lang="en-US" sz="2400" kern="0" dirty="0">
                <a:solidFill>
                  <a:srgbClr val="000000"/>
                </a:solidFill>
                <a:latin typeface="+mj-lt"/>
                <a:cs typeface="Arial"/>
                <a:sym typeface="Arial"/>
              </a:rPr>
              <a:t> </a:t>
            </a:r>
            <a:r>
              <a:rPr lang="en-US" sz="2400" kern="0" dirty="0" err="1">
                <a:solidFill>
                  <a:srgbClr val="000000"/>
                </a:solidFill>
                <a:latin typeface="+mj-lt"/>
                <a:cs typeface="Arial"/>
                <a:sym typeface="Arial"/>
              </a:rPr>
              <a:t>có</a:t>
            </a:r>
            <a:r>
              <a:rPr lang="en-US" sz="2400" kern="0" dirty="0">
                <a:solidFill>
                  <a:srgbClr val="000000"/>
                </a:solidFill>
                <a:latin typeface="+mj-lt"/>
                <a:cs typeface="Arial"/>
                <a:sym typeface="Arial"/>
              </a:rPr>
              <a:t> in-</a:t>
            </a:r>
            <a:r>
              <a:rPr lang="en-US" sz="2400" kern="0" dirty="0" err="1">
                <a:solidFill>
                  <a:srgbClr val="000000"/>
                </a:solidFill>
                <a:latin typeface="+mj-lt"/>
                <a:cs typeface="Arial"/>
                <a:sym typeface="Arial"/>
              </a:rPr>
              <a:t>tơ</a:t>
            </a:r>
            <a:r>
              <a:rPr lang="en-US" sz="2400" kern="0" dirty="0">
                <a:solidFill>
                  <a:srgbClr val="000000"/>
                </a:solidFill>
                <a:latin typeface="+mj-lt"/>
                <a:cs typeface="Arial"/>
                <a:sym typeface="Arial"/>
              </a:rPr>
              <a:t>-</a:t>
            </a:r>
            <a:r>
              <a:rPr lang="en-US" sz="2400" kern="0" dirty="0" err="1">
                <a:solidFill>
                  <a:srgbClr val="000000"/>
                </a:solidFill>
                <a:latin typeface="+mj-lt"/>
                <a:cs typeface="Arial"/>
                <a:sym typeface="Arial"/>
              </a:rPr>
              <a:t>nét</a:t>
            </a:r>
            <a:r>
              <a:rPr lang="en-US" sz="2400" kern="0" dirty="0">
                <a:solidFill>
                  <a:srgbClr val="000000"/>
                </a:solidFill>
                <a:latin typeface="+mj-lt"/>
                <a:cs typeface="Arial"/>
                <a:sym typeface="Arial"/>
              </a:rPr>
              <a:t>, </a:t>
            </a:r>
            <a:r>
              <a:rPr lang="en-US" sz="2400" kern="0" dirty="0" err="1">
                <a:solidFill>
                  <a:srgbClr val="000000"/>
                </a:solidFill>
                <a:latin typeface="+mj-lt"/>
                <a:cs typeface="Arial"/>
                <a:sym typeface="Arial"/>
              </a:rPr>
              <a:t>bạn</a:t>
            </a:r>
            <a:r>
              <a:rPr lang="en-US" sz="2400" kern="0" dirty="0">
                <a:solidFill>
                  <a:srgbClr val="000000"/>
                </a:solidFill>
                <a:latin typeface="+mj-lt"/>
                <a:cs typeface="Arial"/>
                <a:sym typeface="Arial"/>
              </a:rPr>
              <a:t> </a:t>
            </a:r>
            <a:r>
              <a:rPr lang="en-US" sz="2400" kern="0" dirty="0" err="1">
                <a:solidFill>
                  <a:srgbClr val="000000"/>
                </a:solidFill>
                <a:latin typeface="+mj-lt"/>
                <a:cs typeface="Arial"/>
                <a:sym typeface="Arial"/>
              </a:rPr>
              <a:t>cũng</a:t>
            </a:r>
            <a:r>
              <a:rPr lang="en-US" sz="2400" kern="0" dirty="0">
                <a:solidFill>
                  <a:srgbClr val="000000"/>
                </a:solidFill>
                <a:latin typeface="+mj-lt"/>
                <a:cs typeface="Arial"/>
                <a:sym typeface="Arial"/>
              </a:rPr>
              <a:t> </a:t>
            </a:r>
            <a:r>
              <a:rPr lang="en-US" sz="2400" kern="0" dirty="0" err="1">
                <a:solidFill>
                  <a:srgbClr val="000000"/>
                </a:solidFill>
                <a:latin typeface="+mj-lt"/>
                <a:cs typeface="Arial"/>
                <a:sym typeface="Arial"/>
              </a:rPr>
              <a:t>có</a:t>
            </a:r>
            <a:r>
              <a:rPr lang="en-US" sz="2400" kern="0" dirty="0">
                <a:solidFill>
                  <a:srgbClr val="000000"/>
                </a:solidFill>
                <a:latin typeface="+mj-lt"/>
                <a:cs typeface="Arial"/>
                <a:sym typeface="Arial"/>
              </a:rPr>
              <a:t> </a:t>
            </a:r>
            <a:r>
              <a:rPr lang="en-US" sz="2400" kern="0" dirty="0" err="1">
                <a:solidFill>
                  <a:srgbClr val="000000"/>
                </a:solidFill>
                <a:latin typeface="+mj-lt"/>
                <a:cs typeface="Arial"/>
                <a:sym typeface="Arial"/>
              </a:rPr>
              <a:t>thể</a:t>
            </a:r>
            <a:r>
              <a:rPr lang="en-US" sz="2400" kern="0" dirty="0">
                <a:solidFill>
                  <a:srgbClr val="000000"/>
                </a:solidFill>
                <a:latin typeface="+mj-lt"/>
                <a:cs typeface="Arial"/>
                <a:sym typeface="Arial"/>
              </a:rPr>
              <a:t> </a:t>
            </a:r>
            <a:r>
              <a:rPr lang="en-US" sz="2400" kern="0" dirty="0" err="1">
                <a:solidFill>
                  <a:srgbClr val="000000"/>
                </a:solidFill>
                <a:latin typeface="+mj-lt"/>
                <a:cs typeface="Arial"/>
                <a:sym typeface="Arial"/>
              </a:rPr>
              <a:t>nhìn</a:t>
            </a:r>
            <a:r>
              <a:rPr lang="en-US" sz="2400" kern="0" dirty="0">
                <a:solidFill>
                  <a:srgbClr val="000000"/>
                </a:solidFill>
                <a:latin typeface="+mj-lt"/>
                <a:cs typeface="Arial"/>
                <a:sym typeface="Arial"/>
              </a:rPr>
              <a:t> </a:t>
            </a:r>
            <a:r>
              <a:rPr lang="en-US" sz="2400" kern="0" dirty="0" err="1">
                <a:solidFill>
                  <a:srgbClr val="000000"/>
                </a:solidFill>
                <a:latin typeface="+mj-lt"/>
                <a:cs typeface="Arial"/>
                <a:sym typeface="Arial"/>
              </a:rPr>
              <a:t>thấy</a:t>
            </a:r>
            <a:r>
              <a:rPr lang="en-US" sz="2400" kern="0" dirty="0">
                <a:solidFill>
                  <a:srgbClr val="000000"/>
                </a:solidFill>
                <a:latin typeface="+mj-lt"/>
                <a:cs typeface="Arial"/>
                <a:sym typeface="Arial"/>
              </a:rPr>
              <a:t> </a:t>
            </a:r>
            <a:r>
              <a:rPr lang="en-US" sz="2400" kern="0" dirty="0" err="1">
                <a:solidFill>
                  <a:srgbClr val="000000"/>
                </a:solidFill>
                <a:latin typeface="+mj-lt"/>
                <a:cs typeface="Arial"/>
                <a:sym typeface="Arial"/>
              </a:rPr>
              <a:t>người</a:t>
            </a:r>
            <a:r>
              <a:rPr lang="en-US" sz="2400" kern="0" dirty="0">
                <a:solidFill>
                  <a:srgbClr val="000000"/>
                </a:solidFill>
                <a:latin typeface="+mj-lt"/>
                <a:cs typeface="Arial"/>
                <a:sym typeface="Arial"/>
              </a:rPr>
              <a:t> </a:t>
            </a:r>
            <a:r>
              <a:rPr lang="en-US" sz="2400" kern="0" dirty="0" err="1">
                <a:solidFill>
                  <a:srgbClr val="000000"/>
                </a:solidFill>
                <a:latin typeface="+mj-lt"/>
                <a:cs typeface="Arial"/>
                <a:sym typeface="Arial"/>
              </a:rPr>
              <a:t>nói</a:t>
            </a:r>
            <a:r>
              <a:rPr lang="en-US" sz="2400" kern="0" dirty="0">
                <a:solidFill>
                  <a:srgbClr val="000000"/>
                </a:solidFill>
                <a:latin typeface="+mj-lt"/>
                <a:cs typeface="Arial"/>
                <a:sym typeface="Arial"/>
              </a:rPr>
              <a:t> </a:t>
            </a:r>
            <a:r>
              <a:rPr lang="en-US" sz="2400" kern="0" dirty="0" err="1">
                <a:solidFill>
                  <a:srgbClr val="000000"/>
                </a:solidFill>
                <a:latin typeface="+mj-lt"/>
                <a:cs typeface="Arial"/>
                <a:sym typeface="Arial"/>
              </a:rPr>
              <a:t>chuyện</a:t>
            </a:r>
            <a:r>
              <a:rPr lang="en-US" sz="2400" kern="0" dirty="0">
                <a:solidFill>
                  <a:srgbClr val="000000"/>
                </a:solidFill>
                <a:latin typeface="+mj-lt"/>
                <a:cs typeface="Arial"/>
                <a:sym typeface="Arial"/>
              </a:rPr>
              <a:t> </a:t>
            </a:r>
            <a:r>
              <a:rPr lang="en-US" sz="2400" kern="0" dirty="0" err="1">
                <a:solidFill>
                  <a:srgbClr val="000000"/>
                </a:solidFill>
                <a:latin typeface="+mj-lt"/>
                <a:cs typeface="Arial"/>
                <a:sym typeface="Arial"/>
              </a:rPr>
              <a:t>với</a:t>
            </a:r>
            <a:r>
              <a:rPr lang="en-US" sz="2400" kern="0" dirty="0">
                <a:solidFill>
                  <a:srgbClr val="000000"/>
                </a:solidFill>
                <a:latin typeface="+mj-lt"/>
                <a:cs typeface="Arial"/>
                <a:sym typeface="Arial"/>
              </a:rPr>
              <a:t> </a:t>
            </a:r>
            <a:r>
              <a:rPr lang="en-US" sz="2400" kern="0" dirty="0" err="1">
                <a:solidFill>
                  <a:srgbClr val="000000"/>
                </a:solidFill>
                <a:latin typeface="+mj-lt"/>
                <a:cs typeface="Arial"/>
                <a:sym typeface="Arial"/>
              </a:rPr>
              <a:t>mình</a:t>
            </a:r>
            <a:r>
              <a:rPr lang="en-US" sz="2400" kern="0" dirty="0">
                <a:solidFill>
                  <a:srgbClr val="000000"/>
                </a:solidFill>
                <a:latin typeface="+mj-lt"/>
                <a:cs typeface="Arial"/>
                <a:sym typeface="Arial"/>
              </a:rPr>
              <a:t>, </a:t>
            </a:r>
            <a:r>
              <a:rPr lang="en-US" sz="2400" kern="0" dirty="0" err="1">
                <a:solidFill>
                  <a:srgbClr val="000000"/>
                </a:solidFill>
                <a:latin typeface="+mj-lt"/>
                <a:cs typeface="Arial"/>
                <a:sym typeface="Arial"/>
              </a:rPr>
              <a:t>dù</a:t>
            </a:r>
            <a:r>
              <a:rPr lang="en-US" sz="2400" kern="0" dirty="0">
                <a:solidFill>
                  <a:srgbClr val="000000"/>
                </a:solidFill>
                <a:latin typeface="+mj-lt"/>
                <a:cs typeface="Arial"/>
                <a:sym typeface="Arial"/>
              </a:rPr>
              <a:t> </a:t>
            </a:r>
            <a:r>
              <a:rPr lang="en-US" sz="2400" kern="0" dirty="0" err="1">
                <a:solidFill>
                  <a:srgbClr val="000000"/>
                </a:solidFill>
                <a:latin typeface="+mj-lt"/>
                <a:cs typeface="Arial"/>
                <a:sym typeface="Arial"/>
              </a:rPr>
              <a:t>hai</a:t>
            </a:r>
            <a:r>
              <a:rPr lang="en-US" sz="2400" kern="0" dirty="0">
                <a:solidFill>
                  <a:srgbClr val="000000"/>
                </a:solidFill>
                <a:latin typeface="+mj-lt"/>
                <a:cs typeface="Arial"/>
                <a:sym typeface="Arial"/>
              </a:rPr>
              <a:t> </a:t>
            </a:r>
            <a:r>
              <a:rPr lang="en-US" sz="2400" kern="0" dirty="0" err="1">
                <a:solidFill>
                  <a:srgbClr val="000000"/>
                </a:solidFill>
                <a:latin typeface="+mj-lt"/>
                <a:cs typeface="Arial"/>
                <a:sym typeface="Arial"/>
              </a:rPr>
              <a:t>người</a:t>
            </a:r>
            <a:r>
              <a:rPr lang="en-US" sz="2400" kern="0" dirty="0">
                <a:solidFill>
                  <a:srgbClr val="000000"/>
                </a:solidFill>
                <a:latin typeface="+mj-lt"/>
                <a:cs typeface="Arial"/>
                <a:sym typeface="Arial"/>
              </a:rPr>
              <a:t> </a:t>
            </a:r>
            <a:r>
              <a:rPr lang="en-US" sz="2400" kern="0" dirty="0" err="1">
                <a:solidFill>
                  <a:srgbClr val="000000"/>
                </a:solidFill>
                <a:latin typeface="+mj-lt"/>
                <a:cs typeface="Arial"/>
                <a:sym typeface="Arial"/>
              </a:rPr>
              <a:t>đang</a:t>
            </a:r>
            <a:r>
              <a:rPr lang="en-US" sz="2400" kern="0" dirty="0">
                <a:solidFill>
                  <a:srgbClr val="000000"/>
                </a:solidFill>
                <a:latin typeface="+mj-lt"/>
                <a:cs typeface="Arial"/>
                <a:sym typeface="Arial"/>
              </a:rPr>
              <a:t> ở </a:t>
            </a:r>
            <a:r>
              <a:rPr lang="en-US" sz="2400" kern="0" dirty="0" err="1">
                <a:solidFill>
                  <a:srgbClr val="000000"/>
                </a:solidFill>
                <a:latin typeface="+mj-lt"/>
                <a:cs typeface="Arial"/>
                <a:sym typeface="Arial"/>
              </a:rPr>
              <a:t>cách</a:t>
            </a:r>
            <a:r>
              <a:rPr lang="en-US" sz="2400" kern="0" dirty="0">
                <a:solidFill>
                  <a:srgbClr val="000000"/>
                </a:solidFill>
                <a:latin typeface="+mj-lt"/>
                <a:cs typeface="Arial"/>
                <a:sym typeface="Arial"/>
              </a:rPr>
              <a:t> </a:t>
            </a:r>
            <a:r>
              <a:rPr lang="en-US" sz="2400" kern="0" dirty="0" err="1">
                <a:solidFill>
                  <a:srgbClr val="000000"/>
                </a:solidFill>
                <a:latin typeface="+mj-lt"/>
                <a:cs typeface="Arial"/>
                <a:sym typeface="Arial"/>
              </a:rPr>
              <a:t>nhau</a:t>
            </a:r>
            <a:r>
              <a:rPr lang="en-US" sz="2400" kern="0" dirty="0">
                <a:solidFill>
                  <a:srgbClr val="000000"/>
                </a:solidFill>
                <a:latin typeface="+mj-lt"/>
                <a:cs typeface="Arial"/>
                <a:sym typeface="Arial"/>
              </a:rPr>
              <a:t> </a:t>
            </a:r>
            <a:r>
              <a:rPr lang="en-US" sz="2400" kern="0" dirty="0" err="1">
                <a:solidFill>
                  <a:srgbClr val="000000"/>
                </a:solidFill>
                <a:latin typeface="+mj-lt"/>
                <a:cs typeface="Arial"/>
                <a:sym typeface="Arial"/>
              </a:rPr>
              <a:t>rất</a:t>
            </a:r>
            <a:r>
              <a:rPr lang="en-US" sz="2400" kern="0" dirty="0">
                <a:solidFill>
                  <a:srgbClr val="000000"/>
                </a:solidFill>
                <a:latin typeface="+mj-lt"/>
                <a:cs typeface="Arial"/>
                <a:sym typeface="Arial"/>
              </a:rPr>
              <a:t> </a:t>
            </a:r>
            <a:r>
              <a:rPr lang="en-US" sz="2400" kern="0" dirty="0" err="1">
                <a:solidFill>
                  <a:srgbClr val="000000"/>
                </a:solidFill>
                <a:latin typeface="+mj-lt"/>
                <a:cs typeface="Arial"/>
                <a:sym typeface="Arial"/>
              </a:rPr>
              <a:t>xa</a:t>
            </a:r>
            <a:r>
              <a:rPr lang="en-US" sz="2400" kern="0" dirty="0">
                <a:solidFill>
                  <a:srgbClr val="000000"/>
                </a:solidFill>
                <a:latin typeface="+mj-lt"/>
                <a:cs typeface="Arial"/>
                <a:sym typeface="Arial"/>
              </a:rPr>
              <a:t>.</a:t>
            </a:r>
          </a:p>
        </p:txBody>
      </p:sp>
    </p:spTree>
    <p:custDataLst>
      <p:tags r:id="rId1"/>
    </p:custDataLst>
    <p:extLst>
      <p:ext uri="{BB962C8B-B14F-4D97-AF65-F5344CB8AC3E}">
        <p14:creationId xmlns:p14="http://schemas.microsoft.com/office/powerpoint/2010/main" val="156731311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2"/>
          <p:cNvGrpSpPr/>
          <p:nvPr/>
        </p:nvGrpSpPr>
        <p:grpSpPr>
          <a:xfrm>
            <a:off x="1885536" y="2739300"/>
            <a:ext cx="2406755" cy="890970"/>
            <a:chOff x="350520" y="1730310"/>
            <a:chExt cx="2406755" cy="890970"/>
          </a:xfrm>
        </p:grpSpPr>
        <p:sp>
          <p:nvSpPr>
            <p:cNvPr id="5" name="Freeform 7"/>
            <p:cNvSpPr>
              <a:spLocks noEditPoints="1"/>
            </p:cNvSpPr>
            <p:nvPr/>
          </p:nvSpPr>
          <p:spPr bwMode="auto">
            <a:xfrm flipH="1" flipV="1">
              <a:off x="350520" y="1730310"/>
              <a:ext cx="2406755" cy="890970"/>
            </a:xfrm>
            <a:custGeom>
              <a:avLst/>
              <a:gdLst>
                <a:gd name="T0" fmla="*/ 24 w 653"/>
                <a:gd name="T1" fmla="*/ 574 h 645"/>
                <a:gd name="T2" fmla="*/ 96 w 653"/>
                <a:gd name="T3" fmla="*/ 613 h 645"/>
                <a:gd name="T4" fmla="*/ 565 w 653"/>
                <a:gd name="T5" fmla="*/ 628 h 645"/>
                <a:gd name="T6" fmla="*/ 623 w 653"/>
                <a:gd name="T7" fmla="*/ 584 h 645"/>
                <a:gd name="T8" fmla="*/ 620 w 653"/>
                <a:gd name="T9" fmla="*/ 583 h 645"/>
                <a:gd name="T10" fmla="*/ 620 w 653"/>
                <a:gd name="T11" fmla="*/ 583 h 645"/>
                <a:gd name="T12" fmla="*/ 625 w 653"/>
                <a:gd name="T13" fmla="*/ 582 h 645"/>
                <a:gd name="T14" fmla="*/ 643 w 653"/>
                <a:gd name="T15" fmla="*/ 129 h 645"/>
                <a:gd name="T16" fmla="*/ 384 w 653"/>
                <a:gd name="T17" fmla="*/ 3 h 645"/>
                <a:gd name="T18" fmla="*/ 320 w 653"/>
                <a:gd name="T19" fmla="*/ 2 h 645"/>
                <a:gd name="T20" fmla="*/ 12 w 653"/>
                <a:gd name="T21" fmla="*/ 112 h 645"/>
                <a:gd name="T22" fmla="*/ 17 w 653"/>
                <a:gd name="T23" fmla="*/ 556 h 645"/>
                <a:gd name="T24" fmla="*/ 494 w 653"/>
                <a:gd name="T25" fmla="*/ 629 h 645"/>
                <a:gd name="T26" fmla="*/ 613 w 653"/>
                <a:gd name="T27" fmla="*/ 594 h 645"/>
                <a:gd name="T28" fmla="*/ 614 w 653"/>
                <a:gd name="T29" fmla="*/ 593 h 645"/>
                <a:gd name="T30" fmla="*/ 597 w 653"/>
                <a:gd name="T31" fmla="*/ 594 h 645"/>
                <a:gd name="T32" fmla="*/ 597 w 653"/>
                <a:gd name="T33" fmla="*/ 594 h 645"/>
                <a:gd name="T34" fmla="*/ 610 w 653"/>
                <a:gd name="T35" fmla="*/ 573 h 645"/>
                <a:gd name="T36" fmla="*/ 616 w 653"/>
                <a:gd name="T37" fmla="*/ 575 h 645"/>
                <a:gd name="T38" fmla="*/ 633 w 653"/>
                <a:gd name="T39" fmla="*/ 522 h 645"/>
                <a:gd name="T40" fmla="*/ 629 w 653"/>
                <a:gd name="T41" fmla="*/ 103 h 645"/>
                <a:gd name="T42" fmla="*/ 636 w 653"/>
                <a:gd name="T43" fmla="*/ 157 h 645"/>
                <a:gd name="T44" fmla="*/ 626 w 653"/>
                <a:gd name="T45" fmla="*/ 89 h 645"/>
                <a:gd name="T46" fmla="*/ 575 w 653"/>
                <a:gd name="T47" fmla="*/ 29 h 645"/>
                <a:gd name="T48" fmla="*/ 611 w 653"/>
                <a:gd name="T49" fmla="*/ 55 h 645"/>
                <a:gd name="T50" fmla="*/ 608 w 653"/>
                <a:gd name="T51" fmla="*/ 53 h 645"/>
                <a:gd name="T52" fmla="*/ 394 w 653"/>
                <a:gd name="T53" fmla="*/ 12 h 645"/>
                <a:gd name="T54" fmla="*/ 266 w 653"/>
                <a:gd name="T55" fmla="*/ 11 h 645"/>
                <a:gd name="T56" fmla="*/ 237 w 653"/>
                <a:gd name="T57" fmla="*/ 12 h 645"/>
                <a:gd name="T58" fmla="*/ 202 w 653"/>
                <a:gd name="T59" fmla="*/ 13 h 645"/>
                <a:gd name="T60" fmla="*/ 202 w 653"/>
                <a:gd name="T61" fmla="*/ 14 h 645"/>
                <a:gd name="T62" fmla="*/ 11 w 653"/>
                <a:gd name="T63" fmla="*/ 209 h 645"/>
                <a:gd name="T64" fmla="*/ 116 w 653"/>
                <a:gd name="T65" fmla="*/ 19 h 645"/>
                <a:gd name="T66" fmla="*/ 70 w 653"/>
                <a:gd name="T67" fmla="*/ 34 h 645"/>
                <a:gd name="T68" fmla="*/ 49 w 653"/>
                <a:gd name="T69" fmla="*/ 61 h 645"/>
                <a:gd name="T70" fmla="*/ 574 w 653"/>
                <a:gd name="T71" fmla="*/ 43 h 645"/>
                <a:gd name="T72" fmla="*/ 631 w 653"/>
                <a:gd name="T73" fmla="*/ 128 h 645"/>
                <a:gd name="T74" fmla="*/ 640 w 653"/>
                <a:gd name="T75" fmla="*/ 198 h 645"/>
                <a:gd name="T76" fmla="*/ 638 w 653"/>
                <a:gd name="T77" fmla="*/ 398 h 645"/>
                <a:gd name="T78" fmla="*/ 631 w 653"/>
                <a:gd name="T79" fmla="*/ 145 h 645"/>
                <a:gd name="T80" fmla="*/ 628 w 653"/>
                <a:gd name="T81" fmla="*/ 518 h 645"/>
                <a:gd name="T82" fmla="*/ 311 w 653"/>
                <a:gd name="T83" fmla="*/ 625 h 645"/>
                <a:gd name="T84" fmla="*/ 47 w 653"/>
                <a:gd name="T85" fmla="*/ 553 h 645"/>
                <a:gd name="T86" fmla="*/ 26 w 653"/>
                <a:gd name="T87" fmla="*/ 213 h 645"/>
                <a:gd name="T88" fmla="*/ 17 w 653"/>
                <a:gd name="T89" fmla="*/ 259 h 645"/>
                <a:gd name="T90" fmla="*/ 48 w 653"/>
                <a:gd name="T91" fmla="*/ 563 h 645"/>
                <a:gd name="T92" fmla="*/ 22 w 653"/>
                <a:gd name="T93" fmla="*/ 551 h 645"/>
                <a:gd name="T94" fmla="*/ 11 w 653"/>
                <a:gd name="T95" fmla="*/ 209 h 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53" h="645">
                  <a:moveTo>
                    <a:pt x="17" y="556"/>
                  </a:moveTo>
                  <a:cubicBezTo>
                    <a:pt x="19" y="562"/>
                    <a:pt x="20" y="569"/>
                    <a:pt x="24" y="574"/>
                  </a:cubicBezTo>
                  <a:cubicBezTo>
                    <a:pt x="28" y="579"/>
                    <a:pt x="22" y="564"/>
                    <a:pt x="24" y="561"/>
                  </a:cubicBezTo>
                  <a:cubicBezTo>
                    <a:pt x="31" y="593"/>
                    <a:pt x="59" y="613"/>
                    <a:pt x="96" y="613"/>
                  </a:cubicBezTo>
                  <a:cubicBezTo>
                    <a:pt x="166" y="627"/>
                    <a:pt x="244" y="626"/>
                    <a:pt x="318" y="636"/>
                  </a:cubicBezTo>
                  <a:cubicBezTo>
                    <a:pt x="402" y="632"/>
                    <a:pt x="494" y="645"/>
                    <a:pt x="565" y="628"/>
                  </a:cubicBezTo>
                  <a:cubicBezTo>
                    <a:pt x="577" y="625"/>
                    <a:pt x="588" y="622"/>
                    <a:pt x="598" y="615"/>
                  </a:cubicBezTo>
                  <a:cubicBezTo>
                    <a:pt x="608" y="607"/>
                    <a:pt x="615" y="596"/>
                    <a:pt x="623" y="584"/>
                  </a:cubicBezTo>
                  <a:cubicBezTo>
                    <a:pt x="623" y="584"/>
                    <a:pt x="623" y="583"/>
                    <a:pt x="624" y="583"/>
                  </a:cubicBezTo>
                  <a:cubicBezTo>
                    <a:pt x="620" y="583"/>
                    <a:pt x="620" y="583"/>
                    <a:pt x="620" y="583"/>
                  </a:cubicBezTo>
                  <a:cubicBezTo>
                    <a:pt x="621" y="584"/>
                    <a:pt x="621" y="585"/>
                    <a:pt x="620" y="585"/>
                  </a:cubicBezTo>
                  <a:cubicBezTo>
                    <a:pt x="620" y="583"/>
                    <a:pt x="620" y="583"/>
                    <a:pt x="620" y="583"/>
                  </a:cubicBezTo>
                  <a:cubicBezTo>
                    <a:pt x="621" y="581"/>
                    <a:pt x="621" y="580"/>
                    <a:pt x="622" y="578"/>
                  </a:cubicBezTo>
                  <a:cubicBezTo>
                    <a:pt x="624" y="575"/>
                    <a:pt x="624" y="581"/>
                    <a:pt x="625" y="582"/>
                  </a:cubicBezTo>
                  <a:cubicBezTo>
                    <a:pt x="646" y="533"/>
                    <a:pt x="647" y="462"/>
                    <a:pt x="649" y="397"/>
                  </a:cubicBezTo>
                  <a:cubicBezTo>
                    <a:pt x="653" y="309"/>
                    <a:pt x="651" y="214"/>
                    <a:pt x="643" y="129"/>
                  </a:cubicBezTo>
                  <a:cubicBezTo>
                    <a:pt x="637" y="63"/>
                    <a:pt x="606" y="17"/>
                    <a:pt x="540" y="8"/>
                  </a:cubicBezTo>
                  <a:cubicBezTo>
                    <a:pt x="491" y="1"/>
                    <a:pt x="435" y="1"/>
                    <a:pt x="384" y="3"/>
                  </a:cubicBezTo>
                  <a:cubicBezTo>
                    <a:pt x="362" y="4"/>
                    <a:pt x="342" y="3"/>
                    <a:pt x="321" y="5"/>
                  </a:cubicBezTo>
                  <a:cubicBezTo>
                    <a:pt x="320" y="2"/>
                    <a:pt x="320" y="2"/>
                    <a:pt x="320" y="2"/>
                  </a:cubicBezTo>
                  <a:cubicBezTo>
                    <a:pt x="235" y="6"/>
                    <a:pt x="139" y="0"/>
                    <a:pt x="67" y="21"/>
                  </a:cubicBezTo>
                  <a:cubicBezTo>
                    <a:pt x="32" y="32"/>
                    <a:pt x="14" y="67"/>
                    <a:pt x="12" y="112"/>
                  </a:cubicBezTo>
                  <a:cubicBezTo>
                    <a:pt x="7" y="209"/>
                    <a:pt x="0" y="315"/>
                    <a:pt x="4" y="410"/>
                  </a:cubicBezTo>
                  <a:cubicBezTo>
                    <a:pt x="6" y="460"/>
                    <a:pt x="6" y="512"/>
                    <a:pt x="17" y="556"/>
                  </a:cubicBezTo>
                  <a:close/>
                  <a:moveTo>
                    <a:pt x="484" y="627"/>
                  </a:moveTo>
                  <a:cubicBezTo>
                    <a:pt x="487" y="628"/>
                    <a:pt x="493" y="626"/>
                    <a:pt x="494" y="629"/>
                  </a:cubicBezTo>
                  <a:cubicBezTo>
                    <a:pt x="491" y="629"/>
                    <a:pt x="487" y="629"/>
                    <a:pt x="484" y="627"/>
                  </a:cubicBezTo>
                  <a:close/>
                  <a:moveTo>
                    <a:pt x="613" y="594"/>
                  </a:moveTo>
                  <a:cubicBezTo>
                    <a:pt x="603" y="606"/>
                    <a:pt x="589" y="613"/>
                    <a:pt x="572" y="617"/>
                  </a:cubicBezTo>
                  <a:cubicBezTo>
                    <a:pt x="586" y="609"/>
                    <a:pt x="603" y="603"/>
                    <a:pt x="614" y="593"/>
                  </a:cubicBezTo>
                  <a:cubicBezTo>
                    <a:pt x="613" y="593"/>
                    <a:pt x="613" y="594"/>
                    <a:pt x="613" y="594"/>
                  </a:cubicBezTo>
                  <a:close/>
                  <a:moveTo>
                    <a:pt x="597" y="594"/>
                  </a:moveTo>
                  <a:cubicBezTo>
                    <a:pt x="597" y="592"/>
                    <a:pt x="600" y="590"/>
                    <a:pt x="601" y="589"/>
                  </a:cubicBezTo>
                  <a:cubicBezTo>
                    <a:pt x="601" y="593"/>
                    <a:pt x="601" y="594"/>
                    <a:pt x="597" y="594"/>
                  </a:cubicBezTo>
                  <a:close/>
                  <a:moveTo>
                    <a:pt x="606" y="582"/>
                  </a:moveTo>
                  <a:cubicBezTo>
                    <a:pt x="610" y="573"/>
                    <a:pt x="610" y="573"/>
                    <a:pt x="610" y="573"/>
                  </a:cubicBezTo>
                  <a:cubicBezTo>
                    <a:pt x="611" y="577"/>
                    <a:pt x="609" y="580"/>
                    <a:pt x="606" y="582"/>
                  </a:cubicBezTo>
                  <a:close/>
                  <a:moveTo>
                    <a:pt x="616" y="575"/>
                  </a:moveTo>
                  <a:cubicBezTo>
                    <a:pt x="631" y="526"/>
                    <a:pt x="631" y="526"/>
                    <a:pt x="631" y="526"/>
                  </a:cubicBezTo>
                  <a:cubicBezTo>
                    <a:pt x="631" y="526"/>
                    <a:pt x="631" y="523"/>
                    <a:pt x="633" y="522"/>
                  </a:cubicBezTo>
                  <a:cubicBezTo>
                    <a:pt x="631" y="543"/>
                    <a:pt x="624" y="560"/>
                    <a:pt x="616" y="575"/>
                  </a:cubicBezTo>
                  <a:close/>
                  <a:moveTo>
                    <a:pt x="629" y="103"/>
                  </a:moveTo>
                  <a:cubicBezTo>
                    <a:pt x="630" y="103"/>
                    <a:pt x="631" y="106"/>
                    <a:pt x="632" y="107"/>
                  </a:cubicBezTo>
                  <a:cubicBezTo>
                    <a:pt x="634" y="122"/>
                    <a:pt x="638" y="139"/>
                    <a:pt x="636" y="157"/>
                  </a:cubicBezTo>
                  <a:cubicBezTo>
                    <a:pt x="636" y="137"/>
                    <a:pt x="632" y="120"/>
                    <a:pt x="629" y="103"/>
                  </a:cubicBezTo>
                  <a:cubicBezTo>
                    <a:pt x="627" y="99"/>
                    <a:pt x="627" y="94"/>
                    <a:pt x="626" y="89"/>
                  </a:cubicBezTo>
                  <a:cubicBezTo>
                    <a:pt x="629" y="93"/>
                    <a:pt x="630" y="98"/>
                    <a:pt x="629" y="103"/>
                  </a:cubicBezTo>
                  <a:close/>
                  <a:moveTo>
                    <a:pt x="575" y="29"/>
                  </a:moveTo>
                  <a:cubicBezTo>
                    <a:pt x="588" y="34"/>
                    <a:pt x="600" y="42"/>
                    <a:pt x="608" y="53"/>
                  </a:cubicBezTo>
                  <a:cubicBezTo>
                    <a:pt x="609" y="54"/>
                    <a:pt x="610" y="54"/>
                    <a:pt x="611" y="55"/>
                  </a:cubicBezTo>
                  <a:cubicBezTo>
                    <a:pt x="610" y="56"/>
                    <a:pt x="609" y="54"/>
                    <a:pt x="609" y="55"/>
                  </a:cubicBezTo>
                  <a:cubicBezTo>
                    <a:pt x="609" y="54"/>
                    <a:pt x="609" y="54"/>
                    <a:pt x="608" y="53"/>
                  </a:cubicBezTo>
                  <a:cubicBezTo>
                    <a:pt x="577" y="29"/>
                    <a:pt x="528" y="22"/>
                    <a:pt x="474" y="19"/>
                  </a:cubicBezTo>
                  <a:cubicBezTo>
                    <a:pt x="449" y="18"/>
                    <a:pt x="422" y="14"/>
                    <a:pt x="394" y="12"/>
                  </a:cubicBezTo>
                  <a:cubicBezTo>
                    <a:pt x="457" y="8"/>
                    <a:pt x="528" y="8"/>
                    <a:pt x="575" y="29"/>
                  </a:cubicBezTo>
                  <a:close/>
                  <a:moveTo>
                    <a:pt x="266" y="11"/>
                  </a:moveTo>
                  <a:cubicBezTo>
                    <a:pt x="263" y="13"/>
                    <a:pt x="258" y="14"/>
                    <a:pt x="254" y="13"/>
                  </a:cubicBezTo>
                  <a:cubicBezTo>
                    <a:pt x="251" y="12"/>
                    <a:pt x="240" y="13"/>
                    <a:pt x="237" y="12"/>
                  </a:cubicBezTo>
                  <a:cubicBezTo>
                    <a:pt x="245" y="11"/>
                    <a:pt x="256" y="12"/>
                    <a:pt x="266" y="11"/>
                  </a:cubicBezTo>
                  <a:close/>
                  <a:moveTo>
                    <a:pt x="202" y="13"/>
                  </a:moveTo>
                  <a:cubicBezTo>
                    <a:pt x="236" y="13"/>
                    <a:pt x="236" y="13"/>
                    <a:pt x="236" y="13"/>
                  </a:cubicBezTo>
                  <a:cubicBezTo>
                    <a:pt x="202" y="14"/>
                    <a:pt x="202" y="14"/>
                    <a:pt x="202" y="14"/>
                  </a:cubicBezTo>
                  <a:lnTo>
                    <a:pt x="202" y="13"/>
                  </a:lnTo>
                  <a:close/>
                  <a:moveTo>
                    <a:pt x="11" y="209"/>
                  </a:moveTo>
                  <a:cubicBezTo>
                    <a:pt x="13" y="151"/>
                    <a:pt x="16" y="95"/>
                    <a:pt x="35" y="55"/>
                  </a:cubicBezTo>
                  <a:cubicBezTo>
                    <a:pt x="47" y="30"/>
                    <a:pt x="81" y="23"/>
                    <a:pt x="116" y="19"/>
                  </a:cubicBezTo>
                  <a:cubicBezTo>
                    <a:pt x="142" y="16"/>
                    <a:pt x="170" y="11"/>
                    <a:pt x="199" y="14"/>
                  </a:cubicBezTo>
                  <a:cubicBezTo>
                    <a:pt x="152" y="18"/>
                    <a:pt x="105" y="18"/>
                    <a:pt x="70" y="34"/>
                  </a:cubicBezTo>
                  <a:cubicBezTo>
                    <a:pt x="50" y="44"/>
                    <a:pt x="37" y="66"/>
                    <a:pt x="37" y="94"/>
                  </a:cubicBezTo>
                  <a:cubicBezTo>
                    <a:pt x="39" y="83"/>
                    <a:pt x="42" y="70"/>
                    <a:pt x="49" y="61"/>
                  </a:cubicBezTo>
                  <a:cubicBezTo>
                    <a:pt x="64" y="41"/>
                    <a:pt x="91" y="31"/>
                    <a:pt x="125" y="28"/>
                  </a:cubicBezTo>
                  <a:cubicBezTo>
                    <a:pt x="271" y="16"/>
                    <a:pt x="444" y="12"/>
                    <a:pt x="574" y="43"/>
                  </a:cubicBezTo>
                  <a:cubicBezTo>
                    <a:pt x="580" y="45"/>
                    <a:pt x="587" y="47"/>
                    <a:pt x="592" y="51"/>
                  </a:cubicBezTo>
                  <a:cubicBezTo>
                    <a:pt x="614" y="67"/>
                    <a:pt x="626" y="95"/>
                    <a:pt x="631" y="128"/>
                  </a:cubicBezTo>
                  <a:cubicBezTo>
                    <a:pt x="637" y="176"/>
                    <a:pt x="639" y="228"/>
                    <a:pt x="639" y="279"/>
                  </a:cubicBezTo>
                  <a:cubicBezTo>
                    <a:pt x="640" y="198"/>
                    <a:pt x="640" y="198"/>
                    <a:pt x="640" y="198"/>
                  </a:cubicBezTo>
                  <a:cubicBezTo>
                    <a:pt x="643" y="277"/>
                    <a:pt x="646" y="366"/>
                    <a:pt x="639" y="446"/>
                  </a:cubicBezTo>
                  <a:cubicBezTo>
                    <a:pt x="639" y="432"/>
                    <a:pt x="640" y="413"/>
                    <a:pt x="638" y="398"/>
                  </a:cubicBezTo>
                  <a:cubicBezTo>
                    <a:pt x="638" y="439"/>
                    <a:pt x="637" y="477"/>
                    <a:pt x="633" y="514"/>
                  </a:cubicBezTo>
                  <a:cubicBezTo>
                    <a:pt x="636" y="394"/>
                    <a:pt x="639" y="263"/>
                    <a:pt x="631" y="145"/>
                  </a:cubicBezTo>
                  <a:cubicBezTo>
                    <a:pt x="631" y="140"/>
                    <a:pt x="629" y="134"/>
                    <a:pt x="627" y="130"/>
                  </a:cubicBezTo>
                  <a:cubicBezTo>
                    <a:pt x="637" y="256"/>
                    <a:pt x="634" y="393"/>
                    <a:pt x="628" y="518"/>
                  </a:cubicBezTo>
                  <a:cubicBezTo>
                    <a:pt x="620" y="572"/>
                    <a:pt x="592" y="606"/>
                    <a:pt x="540" y="616"/>
                  </a:cubicBezTo>
                  <a:cubicBezTo>
                    <a:pt x="463" y="622"/>
                    <a:pt x="393" y="631"/>
                    <a:pt x="311" y="625"/>
                  </a:cubicBezTo>
                  <a:cubicBezTo>
                    <a:pt x="250" y="620"/>
                    <a:pt x="188" y="616"/>
                    <a:pt x="130" y="607"/>
                  </a:cubicBezTo>
                  <a:cubicBezTo>
                    <a:pt x="99" y="593"/>
                    <a:pt x="69" y="575"/>
                    <a:pt x="47" y="553"/>
                  </a:cubicBezTo>
                  <a:cubicBezTo>
                    <a:pt x="24" y="465"/>
                    <a:pt x="18" y="353"/>
                    <a:pt x="21" y="247"/>
                  </a:cubicBezTo>
                  <a:cubicBezTo>
                    <a:pt x="21" y="232"/>
                    <a:pt x="23" y="221"/>
                    <a:pt x="26" y="213"/>
                  </a:cubicBezTo>
                  <a:cubicBezTo>
                    <a:pt x="25" y="166"/>
                    <a:pt x="29" y="109"/>
                    <a:pt x="38" y="66"/>
                  </a:cubicBezTo>
                  <a:cubicBezTo>
                    <a:pt x="21" y="121"/>
                    <a:pt x="21" y="193"/>
                    <a:pt x="17" y="259"/>
                  </a:cubicBezTo>
                  <a:cubicBezTo>
                    <a:pt x="12" y="358"/>
                    <a:pt x="19" y="457"/>
                    <a:pt x="37" y="541"/>
                  </a:cubicBezTo>
                  <a:cubicBezTo>
                    <a:pt x="39" y="548"/>
                    <a:pt x="41" y="557"/>
                    <a:pt x="48" y="563"/>
                  </a:cubicBezTo>
                  <a:cubicBezTo>
                    <a:pt x="66" y="580"/>
                    <a:pt x="92" y="595"/>
                    <a:pt x="113" y="607"/>
                  </a:cubicBezTo>
                  <a:cubicBezTo>
                    <a:pt x="69" y="608"/>
                    <a:pt x="32" y="590"/>
                    <a:pt x="22" y="551"/>
                  </a:cubicBezTo>
                  <a:cubicBezTo>
                    <a:pt x="21" y="552"/>
                    <a:pt x="22" y="557"/>
                    <a:pt x="20" y="559"/>
                  </a:cubicBezTo>
                  <a:cubicBezTo>
                    <a:pt x="7" y="446"/>
                    <a:pt x="8" y="326"/>
                    <a:pt x="11" y="209"/>
                  </a:cubicBezTo>
                  <a:close/>
                </a:path>
              </a:pathLst>
            </a:custGeom>
            <a:solidFill>
              <a:srgbClr val="6CB73B"/>
            </a:solidFill>
            <a:ln>
              <a:solidFill>
                <a:srgbClr val="19A1A3"/>
              </a:solid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字魂59号-创粗黑" panose="00000500000000000000" pitchFamily="2" charset="-122"/>
              </a:endParaRPr>
            </a:p>
          </p:txBody>
        </p:sp>
        <p:sp>
          <p:nvSpPr>
            <p:cNvPr id="6" name="TextBox 11"/>
            <p:cNvSpPr txBox="1"/>
            <p:nvPr/>
          </p:nvSpPr>
          <p:spPr>
            <a:xfrm>
              <a:off x="592425" y="1852629"/>
              <a:ext cx="198811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in-</a:t>
              </a:r>
              <a:r>
                <a:rPr kumimoji="0" lang="en-US" sz="3600" b="1" i="0" u="none" strike="noStrike" kern="1200" cap="none" spc="0" normalizeH="0" baseline="0" noProof="0" dirty="0" err="1">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tơ</a:t>
              </a:r>
              <a:r>
                <a:rPr kumimoji="0" lang="en-US" sz="3600" b="1"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a:t>
              </a:r>
              <a:r>
                <a:rPr kumimoji="0" lang="en-US" sz="3600" b="1" i="0" u="none" strike="noStrike" kern="1200" cap="none" spc="0" normalizeH="0" baseline="0" noProof="0" dirty="0" err="1">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nét</a:t>
              </a:r>
              <a:endParaRPr kumimoji="0" lang="en-US" sz="3600" b="1"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grpSp>
      <p:grpSp>
        <p:nvGrpSpPr>
          <p:cNvPr id="7" name="Group 13"/>
          <p:cNvGrpSpPr/>
          <p:nvPr/>
        </p:nvGrpSpPr>
        <p:grpSpPr>
          <a:xfrm>
            <a:off x="4821305" y="2104535"/>
            <a:ext cx="2500274" cy="890970"/>
            <a:chOff x="406901" y="1730310"/>
            <a:chExt cx="2500274" cy="890970"/>
          </a:xfrm>
        </p:grpSpPr>
        <p:sp>
          <p:nvSpPr>
            <p:cNvPr id="8" name="Freeform 7"/>
            <p:cNvSpPr>
              <a:spLocks noEditPoints="1"/>
            </p:cNvSpPr>
            <p:nvPr/>
          </p:nvSpPr>
          <p:spPr bwMode="auto">
            <a:xfrm flipH="1" flipV="1">
              <a:off x="406901" y="1730310"/>
              <a:ext cx="2500274" cy="890970"/>
            </a:xfrm>
            <a:custGeom>
              <a:avLst/>
              <a:gdLst>
                <a:gd name="T0" fmla="*/ 24 w 653"/>
                <a:gd name="T1" fmla="*/ 574 h 645"/>
                <a:gd name="T2" fmla="*/ 96 w 653"/>
                <a:gd name="T3" fmla="*/ 613 h 645"/>
                <a:gd name="T4" fmla="*/ 565 w 653"/>
                <a:gd name="T5" fmla="*/ 628 h 645"/>
                <a:gd name="T6" fmla="*/ 623 w 653"/>
                <a:gd name="T7" fmla="*/ 584 h 645"/>
                <a:gd name="T8" fmla="*/ 620 w 653"/>
                <a:gd name="T9" fmla="*/ 583 h 645"/>
                <a:gd name="T10" fmla="*/ 620 w 653"/>
                <a:gd name="T11" fmla="*/ 583 h 645"/>
                <a:gd name="T12" fmla="*/ 625 w 653"/>
                <a:gd name="T13" fmla="*/ 582 h 645"/>
                <a:gd name="T14" fmla="*/ 643 w 653"/>
                <a:gd name="T15" fmla="*/ 129 h 645"/>
                <a:gd name="T16" fmla="*/ 384 w 653"/>
                <a:gd name="T17" fmla="*/ 3 h 645"/>
                <a:gd name="T18" fmla="*/ 320 w 653"/>
                <a:gd name="T19" fmla="*/ 2 h 645"/>
                <a:gd name="T20" fmla="*/ 12 w 653"/>
                <a:gd name="T21" fmla="*/ 112 h 645"/>
                <a:gd name="T22" fmla="*/ 17 w 653"/>
                <a:gd name="T23" fmla="*/ 556 h 645"/>
                <a:gd name="T24" fmla="*/ 494 w 653"/>
                <a:gd name="T25" fmla="*/ 629 h 645"/>
                <a:gd name="T26" fmla="*/ 613 w 653"/>
                <a:gd name="T27" fmla="*/ 594 h 645"/>
                <a:gd name="T28" fmla="*/ 614 w 653"/>
                <a:gd name="T29" fmla="*/ 593 h 645"/>
                <a:gd name="T30" fmla="*/ 597 w 653"/>
                <a:gd name="T31" fmla="*/ 594 h 645"/>
                <a:gd name="T32" fmla="*/ 597 w 653"/>
                <a:gd name="T33" fmla="*/ 594 h 645"/>
                <a:gd name="T34" fmla="*/ 610 w 653"/>
                <a:gd name="T35" fmla="*/ 573 h 645"/>
                <a:gd name="T36" fmla="*/ 616 w 653"/>
                <a:gd name="T37" fmla="*/ 575 h 645"/>
                <a:gd name="T38" fmla="*/ 633 w 653"/>
                <a:gd name="T39" fmla="*/ 522 h 645"/>
                <a:gd name="T40" fmla="*/ 629 w 653"/>
                <a:gd name="T41" fmla="*/ 103 h 645"/>
                <a:gd name="T42" fmla="*/ 636 w 653"/>
                <a:gd name="T43" fmla="*/ 157 h 645"/>
                <a:gd name="T44" fmla="*/ 626 w 653"/>
                <a:gd name="T45" fmla="*/ 89 h 645"/>
                <a:gd name="T46" fmla="*/ 575 w 653"/>
                <a:gd name="T47" fmla="*/ 29 h 645"/>
                <a:gd name="T48" fmla="*/ 611 w 653"/>
                <a:gd name="T49" fmla="*/ 55 h 645"/>
                <a:gd name="T50" fmla="*/ 608 w 653"/>
                <a:gd name="T51" fmla="*/ 53 h 645"/>
                <a:gd name="T52" fmla="*/ 394 w 653"/>
                <a:gd name="T53" fmla="*/ 12 h 645"/>
                <a:gd name="T54" fmla="*/ 266 w 653"/>
                <a:gd name="T55" fmla="*/ 11 h 645"/>
                <a:gd name="T56" fmla="*/ 237 w 653"/>
                <a:gd name="T57" fmla="*/ 12 h 645"/>
                <a:gd name="T58" fmla="*/ 202 w 653"/>
                <a:gd name="T59" fmla="*/ 13 h 645"/>
                <a:gd name="T60" fmla="*/ 202 w 653"/>
                <a:gd name="T61" fmla="*/ 14 h 645"/>
                <a:gd name="T62" fmla="*/ 11 w 653"/>
                <a:gd name="T63" fmla="*/ 209 h 645"/>
                <a:gd name="T64" fmla="*/ 116 w 653"/>
                <a:gd name="T65" fmla="*/ 19 h 645"/>
                <a:gd name="T66" fmla="*/ 70 w 653"/>
                <a:gd name="T67" fmla="*/ 34 h 645"/>
                <a:gd name="T68" fmla="*/ 49 w 653"/>
                <a:gd name="T69" fmla="*/ 61 h 645"/>
                <a:gd name="T70" fmla="*/ 574 w 653"/>
                <a:gd name="T71" fmla="*/ 43 h 645"/>
                <a:gd name="T72" fmla="*/ 631 w 653"/>
                <a:gd name="T73" fmla="*/ 128 h 645"/>
                <a:gd name="T74" fmla="*/ 640 w 653"/>
                <a:gd name="T75" fmla="*/ 198 h 645"/>
                <a:gd name="T76" fmla="*/ 638 w 653"/>
                <a:gd name="T77" fmla="*/ 398 h 645"/>
                <a:gd name="T78" fmla="*/ 631 w 653"/>
                <a:gd name="T79" fmla="*/ 145 h 645"/>
                <a:gd name="T80" fmla="*/ 628 w 653"/>
                <a:gd name="T81" fmla="*/ 518 h 645"/>
                <a:gd name="T82" fmla="*/ 311 w 653"/>
                <a:gd name="T83" fmla="*/ 625 h 645"/>
                <a:gd name="T84" fmla="*/ 47 w 653"/>
                <a:gd name="T85" fmla="*/ 553 h 645"/>
                <a:gd name="T86" fmla="*/ 26 w 653"/>
                <a:gd name="T87" fmla="*/ 213 h 645"/>
                <a:gd name="T88" fmla="*/ 17 w 653"/>
                <a:gd name="T89" fmla="*/ 259 h 645"/>
                <a:gd name="T90" fmla="*/ 48 w 653"/>
                <a:gd name="T91" fmla="*/ 563 h 645"/>
                <a:gd name="T92" fmla="*/ 22 w 653"/>
                <a:gd name="T93" fmla="*/ 551 h 645"/>
                <a:gd name="T94" fmla="*/ 11 w 653"/>
                <a:gd name="T95" fmla="*/ 209 h 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53" h="645">
                  <a:moveTo>
                    <a:pt x="17" y="556"/>
                  </a:moveTo>
                  <a:cubicBezTo>
                    <a:pt x="19" y="562"/>
                    <a:pt x="20" y="569"/>
                    <a:pt x="24" y="574"/>
                  </a:cubicBezTo>
                  <a:cubicBezTo>
                    <a:pt x="28" y="579"/>
                    <a:pt x="22" y="564"/>
                    <a:pt x="24" y="561"/>
                  </a:cubicBezTo>
                  <a:cubicBezTo>
                    <a:pt x="31" y="593"/>
                    <a:pt x="59" y="613"/>
                    <a:pt x="96" y="613"/>
                  </a:cubicBezTo>
                  <a:cubicBezTo>
                    <a:pt x="166" y="627"/>
                    <a:pt x="244" y="626"/>
                    <a:pt x="318" y="636"/>
                  </a:cubicBezTo>
                  <a:cubicBezTo>
                    <a:pt x="402" y="632"/>
                    <a:pt x="494" y="645"/>
                    <a:pt x="565" y="628"/>
                  </a:cubicBezTo>
                  <a:cubicBezTo>
                    <a:pt x="577" y="625"/>
                    <a:pt x="588" y="622"/>
                    <a:pt x="598" y="615"/>
                  </a:cubicBezTo>
                  <a:cubicBezTo>
                    <a:pt x="608" y="607"/>
                    <a:pt x="615" y="596"/>
                    <a:pt x="623" y="584"/>
                  </a:cubicBezTo>
                  <a:cubicBezTo>
                    <a:pt x="623" y="584"/>
                    <a:pt x="623" y="583"/>
                    <a:pt x="624" y="583"/>
                  </a:cubicBezTo>
                  <a:cubicBezTo>
                    <a:pt x="620" y="583"/>
                    <a:pt x="620" y="583"/>
                    <a:pt x="620" y="583"/>
                  </a:cubicBezTo>
                  <a:cubicBezTo>
                    <a:pt x="621" y="584"/>
                    <a:pt x="621" y="585"/>
                    <a:pt x="620" y="585"/>
                  </a:cubicBezTo>
                  <a:cubicBezTo>
                    <a:pt x="620" y="583"/>
                    <a:pt x="620" y="583"/>
                    <a:pt x="620" y="583"/>
                  </a:cubicBezTo>
                  <a:cubicBezTo>
                    <a:pt x="621" y="581"/>
                    <a:pt x="621" y="580"/>
                    <a:pt x="622" y="578"/>
                  </a:cubicBezTo>
                  <a:cubicBezTo>
                    <a:pt x="624" y="575"/>
                    <a:pt x="624" y="581"/>
                    <a:pt x="625" y="582"/>
                  </a:cubicBezTo>
                  <a:cubicBezTo>
                    <a:pt x="646" y="533"/>
                    <a:pt x="647" y="462"/>
                    <a:pt x="649" y="397"/>
                  </a:cubicBezTo>
                  <a:cubicBezTo>
                    <a:pt x="653" y="309"/>
                    <a:pt x="651" y="214"/>
                    <a:pt x="643" y="129"/>
                  </a:cubicBezTo>
                  <a:cubicBezTo>
                    <a:pt x="637" y="63"/>
                    <a:pt x="606" y="17"/>
                    <a:pt x="540" y="8"/>
                  </a:cubicBezTo>
                  <a:cubicBezTo>
                    <a:pt x="491" y="1"/>
                    <a:pt x="435" y="1"/>
                    <a:pt x="384" y="3"/>
                  </a:cubicBezTo>
                  <a:cubicBezTo>
                    <a:pt x="362" y="4"/>
                    <a:pt x="342" y="3"/>
                    <a:pt x="321" y="5"/>
                  </a:cubicBezTo>
                  <a:cubicBezTo>
                    <a:pt x="320" y="2"/>
                    <a:pt x="320" y="2"/>
                    <a:pt x="320" y="2"/>
                  </a:cubicBezTo>
                  <a:cubicBezTo>
                    <a:pt x="235" y="6"/>
                    <a:pt x="139" y="0"/>
                    <a:pt x="67" y="21"/>
                  </a:cubicBezTo>
                  <a:cubicBezTo>
                    <a:pt x="32" y="32"/>
                    <a:pt x="14" y="67"/>
                    <a:pt x="12" y="112"/>
                  </a:cubicBezTo>
                  <a:cubicBezTo>
                    <a:pt x="7" y="209"/>
                    <a:pt x="0" y="315"/>
                    <a:pt x="4" y="410"/>
                  </a:cubicBezTo>
                  <a:cubicBezTo>
                    <a:pt x="6" y="460"/>
                    <a:pt x="6" y="512"/>
                    <a:pt x="17" y="556"/>
                  </a:cubicBezTo>
                  <a:close/>
                  <a:moveTo>
                    <a:pt x="484" y="627"/>
                  </a:moveTo>
                  <a:cubicBezTo>
                    <a:pt x="487" y="628"/>
                    <a:pt x="493" y="626"/>
                    <a:pt x="494" y="629"/>
                  </a:cubicBezTo>
                  <a:cubicBezTo>
                    <a:pt x="491" y="629"/>
                    <a:pt x="487" y="629"/>
                    <a:pt x="484" y="627"/>
                  </a:cubicBezTo>
                  <a:close/>
                  <a:moveTo>
                    <a:pt x="613" y="594"/>
                  </a:moveTo>
                  <a:cubicBezTo>
                    <a:pt x="603" y="606"/>
                    <a:pt x="589" y="613"/>
                    <a:pt x="572" y="617"/>
                  </a:cubicBezTo>
                  <a:cubicBezTo>
                    <a:pt x="586" y="609"/>
                    <a:pt x="603" y="603"/>
                    <a:pt x="614" y="593"/>
                  </a:cubicBezTo>
                  <a:cubicBezTo>
                    <a:pt x="613" y="593"/>
                    <a:pt x="613" y="594"/>
                    <a:pt x="613" y="594"/>
                  </a:cubicBezTo>
                  <a:close/>
                  <a:moveTo>
                    <a:pt x="597" y="594"/>
                  </a:moveTo>
                  <a:cubicBezTo>
                    <a:pt x="597" y="592"/>
                    <a:pt x="600" y="590"/>
                    <a:pt x="601" y="589"/>
                  </a:cubicBezTo>
                  <a:cubicBezTo>
                    <a:pt x="601" y="593"/>
                    <a:pt x="601" y="594"/>
                    <a:pt x="597" y="594"/>
                  </a:cubicBezTo>
                  <a:close/>
                  <a:moveTo>
                    <a:pt x="606" y="582"/>
                  </a:moveTo>
                  <a:cubicBezTo>
                    <a:pt x="610" y="573"/>
                    <a:pt x="610" y="573"/>
                    <a:pt x="610" y="573"/>
                  </a:cubicBezTo>
                  <a:cubicBezTo>
                    <a:pt x="611" y="577"/>
                    <a:pt x="609" y="580"/>
                    <a:pt x="606" y="582"/>
                  </a:cubicBezTo>
                  <a:close/>
                  <a:moveTo>
                    <a:pt x="616" y="575"/>
                  </a:moveTo>
                  <a:cubicBezTo>
                    <a:pt x="631" y="526"/>
                    <a:pt x="631" y="526"/>
                    <a:pt x="631" y="526"/>
                  </a:cubicBezTo>
                  <a:cubicBezTo>
                    <a:pt x="631" y="526"/>
                    <a:pt x="631" y="523"/>
                    <a:pt x="633" y="522"/>
                  </a:cubicBezTo>
                  <a:cubicBezTo>
                    <a:pt x="631" y="543"/>
                    <a:pt x="624" y="560"/>
                    <a:pt x="616" y="575"/>
                  </a:cubicBezTo>
                  <a:close/>
                  <a:moveTo>
                    <a:pt x="629" y="103"/>
                  </a:moveTo>
                  <a:cubicBezTo>
                    <a:pt x="630" y="103"/>
                    <a:pt x="631" y="106"/>
                    <a:pt x="632" y="107"/>
                  </a:cubicBezTo>
                  <a:cubicBezTo>
                    <a:pt x="634" y="122"/>
                    <a:pt x="638" y="139"/>
                    <a:pt x="636" y="157"/>
                  </a:cubicBezTo>
                  <a:cubicBezTo>
                    <a:pt x="636" y="137"/>
                    <a:pt x="632" y="120"/>
                    <a:pt x="629" y="103"/>
                  </a:cubicBezTo>
                  <a:cubicBezTo>
                    <a:pt x="627" y="99"/>
                    <a:pt x="627" y="94"/>
                    <a:pt x="626" y="89"/>
                  </a:cubicBezTo>
                  <a:cubicBezTo>
                    <a:pt x="629" y="93"/>
                    <a:pt x="630" y="98"/>
                    <a:pt x="629" y="103"/>
                  </a:cubicBezTo>
                  <a:close/>
                  <a:moveTo>
                    <a:pt x="575" y="29"/>
                  </a:moveTo>
                  <a:cubicBezTo>
                    <a:pt x="588" y="34"/>
                    <a:pt x="600" y="42"/>
                    <a:pt x="608" y="53"/>
                  </a:cubicBezTo>
                  <a:cubicBezTo>
                    <a:pt x="609" y="54"/>
                    <a:pt x="610" y="54"/>
                    <a:pt x="611" y="55"/>
                  </a:cubicBezTo>
                  <a:cubicBezTo>
                    <a:pt x="610" y="56"/>
                    <a:pt x="609" y="54"/>
                    <a:pt x="609" y="55"/>
                  </a:cubicBezTo>
                  <a:cubicBezTo>
                    <a:pt x="609" y="54"/>
                    <a:pt x="609" y="54"/>
                    <a:pt x="608" y="53"/>
                  </a:cubicBezTo>
                  <a:cubicBezTo>
                    <a:pt x="577" y="29"/>
                    <a:pt x="528" y="22"/>
                    <a:pt x="474" y="19"/>
                  </a:cubicBezTo>
                  <a:cubicBezTo>
                    <a:pt x="449" y="18"/>
                    <a:pt x="422" y="14"/>
                    <a:pt x="394" y="12"/>
                  </a:cubicBezTo>
                  <a:cubicBezTo>
                    <a:pt x="457" y="8"/>
                    <a:pt x="528" y="8"/>
                    <a:pt x="575" y="29"/>
                  </a:cubicBezTo>
                  <a:close/>
                  <a:moveTo>
                    <a:pt x="266" y="11"/>
                  </a:moveTo>
                  <a:cubicBezTo>
                    <a:pt x="263" y="13"/>
                    <a:pt x="258" y="14"/>
                    <a:pt x="254" y="13"/>
                  </a:cubicBezTo>
                  <a:cubicBezTo>
                    <a:pt x="251" y="12"/>
                    <a:pt x="240" y="13"/>
                    <a:pt x="237" y="12"/>
                  </a:cubicBezTo>
                  <a:cubicBezTo>
                    <a:pt x="245" y="11"/>
                    <a:pt x="256" y="12"/>
                    <a:pt x="266" y="11"/>
                  </a:cubicBezTo>
                  <a:close/>
                  <a:moveTo>
                    <a:pt x="202" y="13"/>
                  </a:moveTo>
                  <a:cubicBezTo>
                    <a:pt x="236" y="13"/>
                    <a:pt x="236" y="13"/>
                    <a:pt x="236" y="13"/>
                  </a:cubicBezTo>
                  <a:cubicBezTo>
                    <a:pt x="202" y="14"/>
                    <a:pt x="202" y="14"/>
                    <a:pt x="202" y="14"/>
                  </a:cubicBezTo>
                  <a:lnTo>
                    <a:pt x="202" y="13"/>
                  </a:lnTo>
                  <a:close/>
                  <a:moveTo>
                    <a:pt x="11" y="209"/>
                  </a:moveTo>
                  <a:cubicBezTo>
                    <a:pt x="13" y="151"/>
                    <a:pt x="16" y="95"/>
                    <a:pt x="35" y="55"/>
                  </a:cubicBezTo>
                  <a:cubicBezTo>
                    <a:pt x="47" y="30"/>
                    <a:pt x="81" y="23"/>
                    <a:pt x="116" y="19"/>
                  </a:cubicBezTo>
                  <a:cubicBezTo>
                    <a:pt x="142" y="16"/>
                    <a:pt x="170" y="11"/>
                    <a:pt x="199" y="14"/>
                  </a:cubicBezTo>
                  <a:cubicBezTo>
                    <a:pt x="152" y="18"/>
                    <a:pt x="105" y="18"/>
                    <a:pt x="70" y="34"/>
                  </a:cubicBezTo>
                  <a:cubicBezTo>
                    <a:pt x="50" y="44"/>
                    <a:pt x="37" y="66"/>
                    <a:pt x="37" y="94"/>
                  </a:cubicBezTo>
                  <a:cubicBezTo>
                    <a:pt x="39" y="83"/>
                    <a:pt x="42" y="70"/>
                    <a:pt x="49" y="61"/>
                  </a:cubicBezTo>
                  <a:cubicBezTo>
                    <a:pt x="64" y="41"/>
                    <a:pt x="91" y="31"/>
                    <a:pt x="125" y="28"/>
                  </a:cubicBezTo>
                  <a:cubicBezTo>
                    <a:pt x="271" y="16"/>
                    <a:pt x="444" y="12"/>
                    <a:pt x="574" y="43"/>
                  </a:cubicBezTo>
                  <a:cubicBezTo>
                    <a:pt x="580" y="45"/>
                    <a:pt x="587" y="47"/>
                    <a:pt x="592" y="51"/>
                  </a:cubicBezTo>
                  <a:cubicBezTo>
                    <a:pt x="614" y="67"/>
                    <a:pt x="626" y="95"/>
                    <a:pt x="631" y="128"/>
                  </a:cubicBezTo>
                  <a:cubicBezTo>
                    <a:pt x="637" y="176"/>
                    <a:pt x="639" y="228"/>
                    <a:pt x="639" y="279"/>
                  </a:cubicBezTo>
                  <a:cubicBezTo>
                    <a:pt x="640" y="198"/>
                    <a:pt x="640" y="198"/>
                    <a:pt x="640" y="198"/>
                  </a:cubicBezTo>
                  <a:cubicBezTo>
                    <a:pt x="643" y="277"/>
                    <a:pt x="646" y="366"/>
                    <a:pt x="639" y="446"/>
                  </a:cubicBezTo>
                  <a:cubicBezTo>
                    <a:pt x="639" y="432"/>
                    <a:pt x="640" y="413"/>
                    <a:pt x="638" y="398"/>
                  </a:cubicBezTo>
                  <a:cubicBezTo>
                    <a:pt x="638" y="439"/>
                    <a:pt x="637" y="477"/>
                    <a:pt x="633" y="514"/>
                  </a:cubicBezTo>
                  <a:cubicBezTo>
                    <a:pt x="636" y="394"/>
                    <a:pt x="639" y="263"/>
                    <a:pt x="631" y="145"/>
                  </a:cubicBezTo>
                  <a:cubicBezTo>
                    <a:pt x="631" y="140"/>
                    <a:pt x="629" y="134"/>
                    <a:pt x="627" y="130"/>
                  </a:cubicBezTo>
                  <a:cubicBezTo>
                    <a:pt x="637" y="256"/>
                    <a:pt x="634" y="393"/>
                    <a:pt x="628" y="518"/>
                  </a:cubicBezTo>
                  <a:cubicBezTo>
                    <a:pt x="620" y="572"/>
                    <a:pt x="592" y="606"/>
                    <a:pt x="540" y="616"/>
                  </a:cubicBezTo>
                  <a:cubicBezTo>
                    <a:pt x="463" y="622"/>
                    <a:pt x="393" y="631"/>
                    <a:pt x="311" y="625"/>
                  </a:cubicBezTo>
                  <a:cubicBezTo>
                    <a:pt x="250" y="620"/>
                    <a:pt x="188" y="616"/>
                    <a:pt x="130" y="607"/>
                  </a:cubicBezTo>
                  <a:cubicBezTo>
                    <a:pt x="99" y="593"/>
                    <a:pt x="69" y="575"/>
                    <a:pt x="47" y="553"/>
                  </a:cubicBezTo>
                  <a:cubicBezTo>
                    <a:pt x="24" y="465"/>
                    <a:pt x="18" y="353"/>
                    <a:pt x="21" y="247"/>
                  </a:cubicBezTo>
                  <a:cubicBezTo>
                    <a:pt x="21" y="232"/>
                    <a:pt x="23" y="221"/>
                    <a:pt x="26" y="213"/>
                  </a:cubicBezTo>
                  <a:cubicBezTo>
                    <a:pt x="25" y="166"/>
                    <a:pt x="29" y="109"/>
                    <a:pt x="38" y="66"/>
                  </a:cubicBezTo>
                  <a:cubicBezTo>
                    <a:pt x="21" y="121"/>
                    <a:pt x="21" y="193"/>
                    <a:pt x="17" y="259"/>
                  </a:cubicBezTo>
                  <a:cubicBezTo>
                    <a:pt x="12" y="358"/>
                    <a:pt x="19" y="457"/>
                    <a:pt x="37" y="541"/>
                  </a:cubicBezTo>
                  <a:cubicBezTo>
                    <a:pt x="39" y="548"/>
                    <a:pt x="41" y="557"/>
                    <a:pt x="48" y="563"/>
                  </a:cubicBezTo>
                  <a:cubicBezTo>
                    <a:pt x="66" y="580"/>
                    <a:pt x="92" y="595"/>
                    <a:pt x="113" y="607"/>
                  </a:cubicBezTo>
                  <a:cubicBezTo>
                    <a:pt x="69" y="608"/>
                    <a:pt x="32" y="590"/>
                    <a:pt x="22" y="551"/>
                  </a:cubicBezTo>
                  <a:cubicBezTo>
                    <a:pt x="21" y="552"/>
                    <a:pt x="22" y="557"/>
                    <a:pt x="20" y="559"/>
                  </a:cubicBezTo>
                  <a:cubicBezTo>
                    <a:pt x="7" y="446"/>
                    <a:pt x="8" y="326"/>
                    <a:pt x="11" y="209"/>
                  </a:cubicBezTo>
                  <a:close/>
                </a:path>
              </a:pathLst>
            </a:custGeom>
            <a:solidFill>
              <a:srgbClr val="6CB73B"/>
            </a:solidFill>
            <a:ln>
              <a:solidFill>
                <a:srgbClr val="19A1A3"/>
              </a:solid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字魂59号-创粗黑" panose="00000500000000000000" pitchFamily="2" charset="-122"/>
              </a:endParaRPr>
            </a:p>
          </p:txBody>
        </p:sp>
        <p:sp>
          <p:nvSpPr>
            <p:cNvPr id="9" name="TextBox 15"/>
            <p:cNvSpPr txBox="1"/>
            <p:nvPr/>
          </p:nvSpPr>
          <p:spPr>
            <a:xfrm>
              <a:off x="736428" y="1852629"/>
              <a:ext cx="205598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nơi</a:t>
              </a:r>
              <a:r>
                <a:rPr kumimoji="0" lang="en-US" sz="3600" b="1"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nhận</a:t>
              </a:r>
              <a:endParaRPr kumimoji="0" lang="en-US" sz="3600" b="1"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grpSp>
      <p:grpSp>
        <p:nvGrpSpPr>
          <p:cNvPr id="10" name="Group 16"/>
          <p:cNvGrpSpPr/>
          <p:nvPr/>
        </p:nvGrpSpPr>
        <p:grpSpPr>
          <a:xfrm>
            <a:off x="8313734" y="2616980"/>
            <a:ext cx="2129933" cy="890970"/>
            <a:chOff x="500420" y="1730310"/>
            <a:chExt cx="2129933" cy="890970"/>
          </a:xfrm>
        </p:grpSpPr>
        <p:sp>
          <p:nvSpPr>
            <p:cNvPr id="12" name="Freeform 7"/>
            <p:cNvSpPr>
              <a:spLocks noEditPoints="1"/>
            </p:cNvSpPr>
            <p:nvPr/>
          </p:nvSpPr>
          <p:spPr bwMode="auto">
            <a:xfrm flipH="1" flipV="1">
              <a:off x="500420" y="1730310"/>
              <a:ext cx="2129933" cy="890970"/>
            </a:xfrm>
            <a:custGeom>
              <a:avLst/>
              <a:gdLst>
                <a:gd name="T0" fmla="*/ 24 w 653"/>
                <a:gd name="T1" fmla="*/ 574 h 645"/>
                <a:gd name="T2" fmla="*/ 96 w 653"/>
                <a:gd name="T3" fmla="*/ 613 h 645"/>
                <a:gd name="T4" fmla="*/ 565 w 653"/>
                <a:gd name="T5" fmla="*/ 628 h 645"/>
                <a:gd name="T6" fmla="*/ 623 w 653"/>
                <a:gd name="T7" fmla="*/ 584 h 645"/>
                <a:gd name="T8" fmla="*/ 620 w 653"/>
                <a:gd name="T9" fmla="*/ 583 h 645"/>
                <a:gd name="T10" fmla="*/ 620 w 653"/>
                <a:gd name="T11" fmla="*/ 583 h 645"/>
                <a:gd name="T12" fmla="*/ 625 w 653"/>
                <a:gd name="T13" fmla="*/ 582 h 645"/>
                <a:gd name="T14" fmla="*/ 643 w 653"/>
                <a:gd name="T15" fmla="*/ 129 h 645"/>
                <a:gd name="T16" fmla="*/ 384 w 653"/>
                <a:gd name="T17" fmla="*/ 3 h 645"/>
                <a:gd name="T18" fmla="*/ 320 w 653"/>
                <a:gd name="T19" fmla="*/ 2 h 645"/>
                <a:gd name="T20" fmla="*/ 12 w 653"/>
                <a:gd name="T21" fmla="*/ 112 h 645"/>
                <a:gd name="T22" fmla="*/ 17 w 653"/>
                <a:gd name="T23" fmla="*/ 556 h 645"/>
                <a:gd name="T24" fmla="*/ 494 w 653"/>
                <a:gd name="T25" fmla="*/ 629 h 645"/>
                <a:gd name="T26" fmla="*/ 613 w 653"/>
                <a:gd name="T27" fmla="*/ 594 h 645"/>
                <a:gd name="T28" fmla="*/ 614 w 653"/>
                <a:gd name="T29" fmla="*/ 593 h 645"/>
                <a:gd name="T30" fmla="*/ 597 w 653"/>
                <a:gd name="T31" fmla="*/ 594 h 645"/>
                <a:gd name="T32" fmla="*/ 597 w 653"/>
                <a:gd name="T33" fmla="*/ 594 h 645"/>
                <a:gd name="T34" fmla="*/ 610 w 653"/>
                <a:gd name="T35" fmla="*/ 573 h 645"/>
                <a:gd name="T36" fmla="*/ 616 w 653"/>
                <a:gd name="T37" fmla="*/ 575 h 645"/>
                <a:gd name="T38" fmla="*/ 633 w 653"/>
                <a:gd name="T39" fmla="*/ 522 h 645"/>
                <a:gd name="T40" fmla="*/ 629 w 653"/>
                <a:gd name="T41" fmla="*/ 103 h 645"/>
                <a:gd name="T42" fmla="*/ 636 w 653"/>
                <a:gd name="T43" fmla="*/ 157 h 645"/>
                <a:gd name="T44" fmla="*/ 626 w 653"/>
                <a:gd name="T45" fmla="*/ 89 h 645"/>
                <a:gd name="T46" fmla="*/ 575 w 653"/>
                <a:gd name="T47" fmla="*/ 29 h 645"/>
                <a:gd name="T48" fmla="*/ 611 w 653"/>
                <a:gd name="T49" fmla="*/ 55 h 645"/>
                <a:gd name="T50" fmla="*/ 608 w 653"/>
                <a:gd name="T51" fmla="*/ 53 h 645"/>
                <a:gd name="T52" fmla="*/ 394 w 653"/>
                <a:gd name="T53" fmla="*/ 12 h 645"/>
                <a:gd name="T54" fmla="*/ 266 w 653"/>
                <a:gd name="T55" fmla="*/ 11 h 645"/>
                <a:gd name="T56" fmla="*/ 237 w 653"/>
                <a:gd name="T57" fmla="*/ 12 h 645"/>
                <a:gd name="T58" fmla="*/ 202 w 653"/>
                <a:gd name="T59" fmla="*/ 13 h 645"/>
                <a:gd name="T60" fmla="*/ 202 w 653"/>
                <a:gd name="T61" fmla="*/ 14 h 645"/>
                <a:gd name="T62" fmla="*/ 11 w 653"/>
                <a:gd name="T63" fmla="*/ 209 h 645"/>
                <a:gd name="T64" fmla="*/ 116 w 653"/>
                <a:gd name="T65" fmla="*/ 19 h 645"/>
                <a:gd name="T66" fmla="*/ 70 w 653"/>
                <a:gd name="T67" fmla="*/ 34 h 645"/>
                <a:gd name="T68" fmla="*/ 49 w 653"/>
                <a:gd name="T69" fmla="*/ 61 h 645"/>
                <a:gd name="T70" fmla="*/ 574 w 653"/>
                <a:gd name="T71" fmla="*/ 43 h 645"/>
                <a:gd name="T72" fmla="*/ 631 w 653"/>
                <a:gd name="T73" fmla="*/ 128 h 645"/>
                <a:gd name="T74" fmla="*/ 640 w 653"/>
                <a:gd name="T75" fmla="*/ 198 h 645"/>
                <a:gd name="T76" fmla="*/ 638 w 653"/>
                <a:gd name="T77" fmla="*/ 398 h 645"/>
                <a:gd name="T78" fmla="*/ 631 w 653"/>
                <a:gd name="T79" fmla="*/ 145 h 645"/>
                <a:gd name="T80" fmla="*/ 628 w 653"/>
                <a:gd name="T81" fmla="*/ 518 h 645"/>
                <a:gd name="T82" fmla="*/ 311 w 653"/>
                <a:gd name="T83" fmla="*/ 625 h 645"/>
                <a:gd name="T84" fmla="*/ 47 w 653"/>
                <a:gd name="T85" fmla="*/ 553 h 645"/>
                <a:gd name="T86" fmla="*/ 26 w 653"/>
                <a:gd name="T87" fmla="*/ 213 h 645"/>
                <a:gd name="T88" fmla="*/ 17 w 653"/>
                <a:gd name="T89" fmla="*/ 259 h 645"/>
                <a:gd name="T90" fmla="*/ 48 w 653"/>
                <a:gd name="T91" fmla="*/ 563 h 645"/>
                <a:gd name="T92" fmla="*/ 22 w 653"/>
                <a:gd name="T93" fmla="*/ 551 h 645"/>
                <a:gd name="T94" fmla="*/ 11 w 653"/>
                <a:gd name="T95" fmla="*/ 209 h 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53" h="645">
                  <a:moveTo>
                    <a:pt x="17" y="556"/>
                  </a:moveTo>
                  <a:cubicBezTo>
                    <a:pt x="19" y="562"/>
                    <a:pt x="20" y="569"/>
                    <a:pt x="24" y="574"/>
                  </a:cubicBezTo>
                  <a:cubicBezTo>
                    <a:pt x="28" y="579"/>
                    <a:pt x="22" y="564"/>
                    <a:pt x="24" y="561"/>
                  </a:cubicBezTo>
                  <a:cubicBezTo>
                    <a:pt x="31" y="593"/>
                    <a:pt x="59" y="613"/>
                    <a:pt x="96" y="613"/>
                  </a:cubicBezTo>
                  <a:cubicBezTo>
                    <a:pt x="166" y="627"/>
                    <a:pt x="244" y="626"/>
                    <a:pt x="318" y="636"/>
                  </a:cubicBezTo>
                  <a:cubicBezTo>
                    <a:pt x="402" y="632"/>
                    <a:pt x="494" y="645"/>
                    <a:pt x="565" y="628"/>
                  </a:cubicBezTo>
                  <a:cubicBezTo>
                    <a:pt x="577" y="625"/>
                    <a:pt x="588" y="622"/>
                    <a:pt x="598" y="615"/>
                  </a:cubicBezTo>
                  <a:cubicBezTo>
                    <a:pt x="608" y="607"/>
                    <a:pt x="615" y="596"/>
                    <a:pt x="623" y="584"/>
                  </a:cubicBezTo>
                  <a:cubicBezTo>
                    <a:pt x="623" y="584"/>
                    <a:pt x="623" y="583"/>
                    <a:pt x="624" y="583"/>
                  </a:cubicBezTo>
                  <a:cubicBezTo>
                    <a:pt x="620" y="583"/>
                    <a:pt x="620" y="583"/>
                    <a:pt x="620" y="583"/>
                  </a:cubicBezTo>
                  <a:cubicBezTo>
                    <a:pt x="621" y="584"/>
                    <a:pt x="621" y="585"/>
                    <a:pt x="620" y="585"/>
                  </a:cubicBezTo>
                  <a:cubicBezTo>
                    <a:pt x="620" y="583"/>
                    <a:pt x="620" y="583"/>
                    <a:pt x="620" y="583"/>
                  </a:cubicBezTo>
                  <a:cubicBezTo>
                    <a:pt x="621" y="581"/>
                    <a:pt x="621" y="580"/>
                    <a:pt x="622" y="578"/>
                  </a:cubicBezTo>
                  <a:cubicBezTo>
                    <a:pt x="624" y="575"/>
                    <a:pt x="624" y="581"/>
                    <a:pt x="625" y="582"/>
                  </a:cubicBezTo>
                  <a:cubicBezTo>
                    <a:pt x="646" y="533"/>
                    <a:pt x="647" y="462"/>
                    <a:pt x="649" y="397"/>
                  </a:cubicBezTo>
                  <a:cubicBezTo>
                    <a:pt x="653" y="309"/>
                    <a:pt x="651" y="214"/>
                    <a:pt x="643" y="129"/>
                  </a:cubicBezTo>
                  <a:cubicBezTo>
                    <a:pt x="637" y="63"/>
                    <a:pt x="606" y="17"/>
                    <a:pt x="540" y="8"/>
                  </a:cubicBezTo>
                  <a:cubicBezTo>
                    <a:pt x="491" y="1"/>
                    <a:pt x="435" y="1"/>
                    <a:pt x="384" y="3"/>
                  </a:cubicBezTo>
                  <a:cubicBezTo>
                    <a:pt x="362" y="4"/>
                    <a:pt x="342" y="3"/>
                    <a:pt x="321" y="5"/>
                  </a:cubicBezTo>
                  <a:cubicBezTo>
                    <a:pt x="320" y="2"/>
                    <a:pt x="320" y="2"/>
                    <a:pt x="320" y="2"/>
                  </a:cubicBezTo>
                  <a:cubicBezTo>
                    <a:pt x="235" y="6"/>
                    <a:pt x="139" y="0"/>
                    <a:pt x="67" y="21"/>
                  </a:cubicBezTo>
                  <a:cubicBezTo>
                    <a:pt x="32" y="32"/>
                    <a:pt x="14" y="67"/>
                    <a:pt x="12" y="112"/>
                  </a:cubicBezTo>
                  <a:cubicBezTo>
                    <a:pt x="7" y="209"/>
                    <a:pt x="0" y="315"/>
                    <a:pt x="4" y="410"/>
                  </a:cubicBezTo>
                  <a:cubicBezTo>
                    <a:pt x="6" y="460"/>
                    <a:pt x="6" y="512"/>
                    <a:pt x="17" y="556"/>
                  </a:cubicBezTo>
                  <a:close/>
                  <a:moveTo>
                    <a:pt x="484" y="627"/>
                  </a:moveTo>
                  <a:cubicBezTo>
                    <a:pt x="487" y="628"/>
                    <a:pt x="493" y="626"/>
                    <a:pt x="494" y="629"/>
                  </a:cubicBezTo>
                  <a:cubicBezTo>
                    <a:pt x="491" y="629"/>
                    <a:pt x="487" y="629"/>
                    <a:pt x="484" y="627"/>
                  </a:cubicBezTo>
                  <a:close/>
                  <a:moveTo>
                    <a:pt x="613" y="594"/>
                  </a:moveTo>
                  <a:cubicBezTo>
                    <a:pt x="603" y="606"/>
                    <a:pt x="589" y="613"/>
                    <a:pt x="572" y="617"/>
                  </a:cubicBezTo>
                  <a:cubicBezTo>
                    <a:pt x="586" y="609"/>
                    <a:pt x="603" y="603"/>
                    <a:pt x="614" y="593"/>
                  </a:cubicBezTo>
                  <a:cubicBezTo>
                    <a:pt x="613" y="593"/>
                    <a:pt x="613" y="594"/>
                    <a:pt x="613" y="594"/>
                  </a:cubicBezTo>
                  <a:close/>
                  <a:moveTo>
                    <a:pt x="597" y="594"/>
                  </a:moveTo>
                  <a:cubicBezTo>
                    <a:pt x="597" y="592"/>
                    <a:pt x="600" y="590"/>
                    <a:pt x="601" y="589"/>
                  </a:cubicBezTo>
                  <a:cubicBezTo>
                    <a:pt x="601" y="593"/>
                    <a:pt x="601" y="594"/>
                    <a:pt x="597" y="594"/>
                  </a:cubicBezTo>
                  <a:close/>
                  <a:moveTo>
                    <a:pt x="606" y="582"/>
                  </a:moveTo>
                  <a:cubicBezTo>
                    <a:pt x="610" y="573"/>
                    <a:pt x="610" y="573"/>
                    <a:pt x="610" y="573"/>
                  </a:cubicBezTo>
                  <a:cubicBezTo>
                    <a:pt x="611" y="577"/>
                    <a:pt x="609" y="580"/>
                    <a:pt x="606" y="582"/>
                  </a:cubicBezTo>
                  <a:close/>
                  <a:moveTo>
                    <a:pt x="616" y="575"/>
                  </a:moveTo>
                  <a:cubicBezTo>
                    <a:pt x="631" y="526"/>
                    <a:pt x="631" y="526"/>
                    <a:pt x="631" y="526"/>
                  </a:cubicBezTo>
                  <a:cubicBezTo>
                    <a:pt x="631" y="526"/>
                    <a:pt x="631" y="523"/>
                    <a:pt x="633" y="522"/>
                  </a:cubicBezTo>
                  <a:cubicBezTo>
                    <a:pt x="631" y="543"/>
                    <a:pt x="624" y="560"/>
                    <a:pt x="616" y="575"/>
                  </a:cubicBezTo>
                  <a:close/>
                  <a:moveTo>
                    <a:pt x="629" y="103"/>
                  </a:moveTo>
                  <a:cubicBezTo>
                    <a:pt x="630" y="103"/>
                    <a:pt x="631" y="106"/>
                    <a:pt x="632" y="107"/>
                  </a:cubicBezTo>
                  <a:cubicBezTo>
                    <a:pt x="634" y="122"/>
                    <a:pt x="638" y="139"/>
                    <a:pt x="636" y="157"/>
                  </a:cubicBezTo>
                  <a:cubicBezTo>
                    <a:pt x="636" y="137"/>
                    <a:pt x="632" y="120"/>
                    <a:pt x="629" y="103"/>
                  </a:cubicBezTo>
                  <a:cubicBezTo>
                    <a:pt x="627" y="99"/>
                    <a:pt x="627" y="94"/>
                    <a:pt x="626" y="89"/>
                  </a:cubicBezTo>
                  <a:cubicBezTo>
                    <a:pt x="629" y="93"/>
                    <a:pt x="630" y="98"/>
                    <a:pt x="629" y="103"/>
                  </a:cubicBezTo>
                  <a:close/>
                  <a:moveTo>
                    <a:pt x="575" y="29"/>
                  </a:moveTo>
                  <a:cubicBezTo>
                    <a:pt x="588" y="34"/>
                    <a:pt x="600" y="42"/>
                    <a:pt x="608" y="53"/>
                  </a:cubicBezTo>
                  <a:cubicBezTo>
                    <a:pt x="609" y="54"/>
                    <a:pt x="610" y="54"/>
                    <a:pt x="611" y="55"/>
                  </a:cubicBezTo>
                  <a:cubicBezTo>
                    <a:pt x="610" y="56"/>
                    <a:pt x="609" y="54"/>
                    <a:pt x="609" y="55"/>
                  </a:cubicBezTo>
                  <a:cubicBezTo>
                    <a:pt x="609" y="54"/>
                    <a:pt x="609" y="54"/>
                    <a:pt x="608" y="53"/>
                  </a:cubicBezTo>
                  <a:cubicBezTo>
                    <a:pt x="577" y="29"/>
                    <a:pt x="528" y="22"/>
                    <a:pt x="474" y="19"/>
                  </a:cubicBezTo>
                  <a:cubicBezTo>
                    <a:pt x="449" y="18"/>
                    <a:pt x="422" y="14"/>
                    <a:pt x="394" y="12"/>
                  </a:cubicBezTo>
                  <a:cubicBezTo>
                    <a:pt x="457" y="8"/>
                    <a:pt x="528" y="8"/>
                    <a:pt x="575" y="29"/>
                  </a:cubicBezTo>
                  <a:close/>
                  <a:moveTo>
                    <a:pt x="266" y="11"/>
                  </a:moveTo>
                  <a:cubicBezTo>
                    <a:pt x="263" y="13"/>
                    <a:pt x="258" y="14"/>
                    <a:pt x="254" y="13"/>
                  </a:cubicBezTo>
                  <a:cubicBezTo>
                    <a:pt x="251" y="12"/>
                    <a:pt x="240" y="13"/>
                    <a:pt x="237" y="12"/>
                  </a:cubicBezTo>
                  <a:cubicBezTo>
                    <a:pt x="245" y="11"/>
                    <a:pt x="256" y="12"/>
                    <a:pt x="266" y="11"/>
                  </a:cubicBezTo>
                  <a:close/>
                  <a:moveTo>
                    <a:pt x="202" y="13"/>
                  </a:moveTo>
                  <a:cubicBezTo>
                    <a:pt x="236" y="13"/>
                    <a:pt x="236" y="13"/>
                    <a:pt x="236" y="13"/>
                  </a:cubicBezTo>
                  <a:cubicBezTo>
                    <a:pt x="202" y="14"/>
                    <a:pt x="202" y="14"/>
                    <a:pt x="202" y="14"/>
                  </a:cubicBezTo>
                  <a:lnTo>
                    <a:pt x="202" y="13"/>
                  </a:lnTo>
                  <a:close/>
                  <a:moveTo>
                    <a:pt x="11" y="209"/>
                  </a:moveTo>
                  <a:cubicBezTo>
                    <a:pt x="13" y="151"/>
                    <a:pt x="16" y="95"/>
                    <a:pt x="35" y="55"/>
                  </a:cubicBezTo>
                  <a:cubicBezTo>
                    <a:pt x="47" y="30"/>
                    <a:pt x="81" y="23"/>
                    <a:pt x="116" y="19"/>
                  </a:cubicBezTo>
                  <a:cubicBezTo>
                    <a:pt x="142" y="16"/>
                    <a:pt x="170" y="11"/>
                    <a:pt x="199" y="14"/>
                  </a:cubicBezTo>
                  <a:cubicBezTo>
                    <a:pt x="152" y="18"/>
                    <a:pt x="105" y="18"/>
                    <a:pt x="70" y="34"/>
                  </a:cubicBezTo>
                  <a:cubicBezTo>
                    <a:pt x="50" y="44"/>
                    <a:pt x="37" y="66"/>
                    <a:pt x="37" y="94"/>
                  </a:cubicBezTo>
                  <a:cubicBezTo>
                    <a:pt x="39" y="83"/>
                    <a:pt x="42" y="70"/>
                    <a:pt x="49" y="61"/>
                  </a:cubicBezTo>
                  <a:cubicBezTo>
                    <a:pt x="64" y="41"/>
                    <a:pt x="91" y="31"/>
                    <a:pt x="125" y="28"/>
                  </a:cubicBezTo>
                  <a:cubicBezTo>
                    <a:pt x="271" y="16"/>
                    <a:pt x="444" y="12"/>
                    <a:pt x="574" y="43"/>
                  </a:cubicBezTo>
                  <a:cubicBezTo>
                    <a:pt x="580" y="45"/>
                    <a:pt x="587" y="47"/>
                    <a:pt x="592" y="51"/>
                  </a:cubicBezTo>
                  <a:cubicBezTo>
                    <a:pt x="614" y="67"/>
                    <a:pt x="626" y="95"/>
                    <a:pt x="631" y="128"/>
                  </a:cubicBezTo>
                  <a:cubicBezTo>
                    <a:pt x="637" y="176"/>
                    <a:pt x="639" y="228"/>
                    <a:pt x="639" y="279"/>
                  </a:cubicBezTo>
                  <a:cubicBezTo>
                    <a:pt x="640" y="198"/>
                    <a:pt x="640" y="198"/>
                    <a:pt x="640" y="198"/>
                  </a:cubicBezTo>
                  <a:cubicBezTo>
                    <a:pt x="643" y="277"/>
                    <a:pt x="646" y="366"/>
                    <a:pt x="639" y="446"/>
                  </a:cubicBezTo>
                  <a:cubicBezTo>
                    <a:pt x="639" y="432"/>
                    <a:pt x="640" y="413"/>
                    <a:pt x="638" y="398"/>
                  </a:cubicBezTo>
                  <a:cubicBezTo>
                    <a:pt x="638" y="439"/>
                    <a:pt x="637" y="477"/>
                    <a:pt x="633" y="514"/>
                  </a:cubicBezTo>
                  <a:cubicBezTo>
                    <a:pt x="636" y="394"/>
                    <a:pt x="639" y="263"/>
                    <a:pt x="631" y="145"/>
                  </a:cubicBezTo>
                  <a:cubicBezTo>
                    <a:pt x="631" y="140"/>
                    <a:pt x="629" y="134"/>
                    <a:pt x="627" y="130"/>
                  </a:cubicBezTo>
                  <a:cubicBezTo>
                    <a:pt x="637" y="256"/>
                    <a:pt x="634" y="393"/>
                    <a:pt x="628" y="518"/>
                  </a:cubicBezTo>
                  <a:cubicBezTo>
                    <a:pt x="620" y="572"/>
                    <a:pt x="592" y="606"/>
                    <a:pt x="540" y="616"/>
                  </a:cubicBezTo>
                  <a:cubicBezTo>
                    <a:pt x="463" y="622"/>
                    <a:pt x="393" y="631"/>
                    <a:pt x="311" y="625"/>
                  </a:cubicBezTo>
                  <a:cubicBezTo>
                    <a:pt x="250" y="620"/>
                    <a:pt x="188" y="616"/>
                    <a:pt x="130" y="607"/>
                  </a:cubicBezTo>
                  <a:cubicBezTo>
                    <a:pt x="99" y="593"/>
                    <a:pt x="69" y="575"/>
                    <a:pt x="47" y="553"/>
                  </a:cubicBezTo>
                  <a:cubicBezTo>
                    <a:pt x="24" y="465"/>
                    <a:pt x="18" y="353"/>
                    <a:pt x="21" y="247"/>
                  </a:cubicBezTo>
                  <a:cubicBezTo>
                    <a:pt x="21" y="232"/>
                    <a:pt x="23" y="221"/>
                    <a:pt x="26" y="213"/>
                  </a:cubicBezTo>
                  <a:cubicBezTo>
                    <a:pt x="25" y="166"/>
                    <a:pt x="29" y="109"/>
                    <a:pt x="38" y="66"/>
                  </a:cubicBezTo>
                  <a:cubicBezTo>
                    <a:pt x="21" y="121"/>
                    <a:pt x="21" y="193"/>
                    <a:pt x="17" y="259"/>
                  </a:cubicBezTo>
                  <a:cubicBezTo>
                    <a:pt x="12" y="358"/>
                    <a:pt x="19" y="457"/>
                    <a:pt x="37" y="541"/>
                  </a:cubicBezTo>
                  <a:cubicBezTo>
                    <a:pt x="39" y="548"/>
                    <a:pt x="41" y="557"/>
                    <a:pt x="48" y="563"/>
                  </a:cubicBezTo>
                  <a:cubicBezTo>
                    <a:pt x="66" y="580"/>
                    <a:pt x="92" y="595"/>
                    <a:pt x="113" y="607"/>
                  </a:cubicBezTo>
                  <a:cubicBezTo>
                    <a:pt x="69" y="608"/>
                    <a:pt x="32" y="590"/>
                    <a:pt x="22" y="551"/>
                  </a:cubicBezTo>
                  <a:cubicBezTo>
                    <a:pt x="21" y="552"/>
                    <a:pt x="22" y="557"/>
                    <a:pt x="20" y="559"/>
                  </a:cubicBezTo>
                  <a:cubicBezTo>
                    <a:pt x="7" y="446"/>
                    <a:pt x="8" y="326"/>
                    <a:pt x="11" y="209"/>
                  </a:cubicBezTo>
                  <a:close/>
                </a:path>
              </a:pathLst>
            </a:custGeom>
            <a:solidFill>
              <a:srgbClr val="6CB73B"/>
            </a:solidFill>
            <a:ln>
              <a:solidFill>
                <a:srgbClr val="19A1A3"/>
              </a:solid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字魂59号-创粗黑" panose="00000500000000000000" pitchFamily="2" charset="-122"/>
              </a:endParaRPr>
            </a:p>
          </p:txBody>
        </p:sp>
        <p:sp>
          <p:nvSpPr>
            <p:cNvPr id="13" name="TextBox 18"/>
            <p:cNvSpPr txBox="1"/>
            <p:nvPr/>
          </p:nvSpPr>
          <p:spPr>
            <a:xfrm>
              <a:off x="746609" y="1852630"/>
              <a:ext cx="178214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đất</a:t>
              </a:r>
              <a:r>
                <a:rPr kumimoji="0" lang="en-US" sz="3600" b="1"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liền</a:t>
              </a:r>
              <a:endParaRPr kumimoji="0" lang="en-US" sz="3600" b="1"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grpSp>
      <p:pic>
        <p:nvPicPr>
          <p:cNvPr id="26" name="Hình ảnh 25"/>
          <p:cNvPicPr>
            <a:picLocks noChangeAspect="1"/>
          </p:cNvPicPr>
          <p:nvPr/>
        </p:nvPicPr>
        <p:blipFill>
          <a:blip r:embed="rId3"/>
          <a:stretch>
            <a:fillRect/>
          </a:stretch>
        </p:blipFill>
        <p:spPr>
          <a:xfrm>
            <a:off x="2697185" y="324349"/>
            <a:ext cx="6797629" cy="1780186"/>
          </a:xfrm>
          <a:prstGeom prst="rect">
            <a:avLst/>
          </a:prstGeom>
        </p:spPr>
      </p:pic>
      <p:grpSp>
        <p:nvGrpSpPr>
          <p:cNvPr id="3" name="Group 13"/>
          <p:cNvGrpSpPr/>
          <p:nvPr/>
        </p:nvGrpSpPr>
        <p:grpSpPr>
          <a:xfrm>
            <a:off x="2402937" y="3894685"/>
            <a:ext cx="2676775" cy="890970"/>
            <a:chOff x="406901" y="1730310"/>
            <a:chExt cx="2500274" cy="890970"/>
          </a:xfrm>
        </p:grpSpPr>
        <p:sp>
          <p:nvSpPr>
            <p:cNvPr id="4" name="Freeform 7"/>
            <p:cNvSpPr>
              <a:spLocks noEditPoints="1"/>
            </p:cNvSpPr>
            <p:nvPr/>
          </p:nvSpPr>
          <p:spPr bwMode="auto">
            <a:xfrm flipH="1" flipV="1">
              <a:off x="406901" y="1730310"/>
              <a:ext cx="2500274" cy="890970"/>
            </a:xfrm>
            <a:custGeom>
              <a:avLst/>
              <a:gdLst>
                <a:gd name="T0" fmla="*/ 24 w 653"/>
                <a:gd name="T1" fmla="*/ 574 h 645"/>
                <a:gd name="T2" fmla="*/ 96 w 653"/>
                <a:gd name="T3" fmla="*/ 613 h 645"/>
                <a:gd name="T4" fmla="*/ 565 w 653"/>
                <a:gd name="T5" fmla="*/ 628 h 645"/>
                <a:gd name="T6" fmla="*/ 623 w 653"/>
                <a:gd name="T7" fmla="*/ 584 h 645"/>
                <a:gd name="T8" fmla="*/ 620 w 653"/>
                <a:gd name="T9" fmla="*/ 583 h 645"/>
                <a:gd name="T10" fmla="*/ 620 w 653"/>
                <a:gd name="T11" fmla="*/ 583 h 645"/>
                <a:gd name="T12" fmla="*/ 625 w 653"/>
                <a:gd name="T13" fmla="*/ 582 h 645"/>
                <a:gd name="T14" fmla="*/ 643 w 653"/>
                <a:gd name="T15" fmla="*/ 129 h 645"/>
                <a:gd name="T16" fmla="*/ 384 w 653"/>
                <a:gd name="T17" fmla="*/ 3 h 645"/>
                <a:gd name="T18" fmla="*/ 320 w 653"/>
                <a:gd name="T19" fmla="*/ 2 h 645"/>
                <a:gd name="T20" fmla="*/ 12 w 653"/>
                <a:gd name="T21" fmla="*/ 112 h 645"/>
                <a:gd name="T22" fmla="*/ 17 w 653"/>
                <a:gd name="T23" fmla="*/ 556 h 645"/>
                <a:gd name="T24" fmla="*/ 494 w 653"/>
                <a:gd name="T25" fmla="*/ 629 h 645"/>
                <a:gd name="T26" fmla="*/ 613 w 653"/>
                <a:gd name="T27" fmla="*/ 594 h 645"/>
                <a:gd name="T28" fmla="*/ 614 w 653"/>
                <a:gd name="T29" fmla="*/ 593 h 645"/>
                <a:gd name="T30" fmla="*/ 597 w 653"/>
                <a:gd name="T31" fmla="*/ 594 h 645"/>
                <a:gd name="T32" fmla="*/ 597 w 653"/>
                <a:gd name="T33" fmla="*/ 594 h 645"/>
                <a:gd name="T34" fmla="*/ 610 w 653"/>
                <a:gd name="T35" fmla="*/ 573 h 645"/>
                <a:gd name="T36" fmla="*/ 616 w 653"/>
                <a:gd name="T37" fmla="*/ 575 h 645"/>
                <a:gd name="T38" fmla="*/ 633 w 653"/>
                <a:gd name="T39" fmla="*/ 522 h 645"/>
                <a:gd name="T40" fmla="*/ 629 w 653"/>
                <a:gd name="T41" fmla="*/ 103 h 645"/>
                <a:gd name="T42" fmla="*/ 636 w 653"/>
                <a:gd name="T43" fmla="*/ 157 h 645"/>
                <a:gd name="T44" fmla="*/ 626 w 653"/>
                <a:gd name="T45" fmla="*/ 89 h 645"/>
                <a:gd name="T46" fmla="*/ 575 w 653"/>
                <a:gd name="T47" fmla="*/ 29 h 645"/>
                <a:gd name="T48" fmla="*/ 611 w 653"/>
                <a:gd name="T49" fmla="*/ 55 h 645"/>
                <a:gd name="T50" fmla="*/ 608 w 653"/>
                <a:gd name="T51" fmla="*/ 53 h 645"/>
                <a:gd name="T52" fmla="*/ 394 w 653"/>
                <a:gd name="T53" fmla="*/ 12 h 645"/>
                <a:gd name="T54" fmla="*/ 266 w 653"/>
                <a:gd name="T55" fmla="*/ 11 h 645"/>
                <a:gd name="T56" fmla="*/ 237 w 653"/>
                <a:gd name="T57" fmla="*/ 12 h 645"/>
                <a:gd name="T58" fmla="*/ 202 w 653"/>
                <a:gd name="T59" fmla="*/ 13 h 645"/>
                <a:gd name="T60" fmla="*/ 202 w 653"/>
                <a:gd name="T61" fmla="*/ 14 h 645"/>
                <a:gd name="T62" fmla="*/ 11 w 653"/>
                <a:gd name="T63" fmla="*/ 209 h 645"/>
                <a:gd name="T64" fmla="*/ 116 w 653"/>
                <a:gd name="T65" fmla="*/ 19 h 645"/>
                <a:gd name="T66" fmla="*/ 70 w 653"/>
                <a:gd name="T67" fmla="*/ 34 h 645"/>
                <a:gd name="T68" fmla="*/ 49 w 653"/>
                <a:gd name="T69" fmla="*/ 61 h 645"/>
                <a:gd name="T70" fmla="*/ 574 w 653"/>
                <a:gd name="T71" fmla="*/ 43 h 645"/>
                <a:gd name="T72" fmla="*/ 631 w 653"/>
                <a:gd name="T73" fmla="*/ 128 h 645"/>
                <a:gd name="T74" fmla="*/ 640 w 653"/>
                <a:gd name="T75" fmla="*/ 198 h 645"/>
                <a:gd name="T76" fmla="*/ 638 w 653"/>
                <a:gd name="T77" fmla="*/ 398 h 645"/>
                <a:gd name="T78" fmla="*/ 631 w 653"/>
                <a:gd name="T79" fmla="*/ 145 h 645"/>
                <a:gd name="T80" fmla="*/ 628 w 653"/>
                <a:gd name="T81" fmla="*/ 518 h 645"/>
                <a:gd name="T82" fmla="*/ 311 w 653"/>
                <a:gd name="T83" fmla="*/ 625 h 645"/>
                <a:gd name="T84" fmla="*/ 47 w 653"/>
                <a:gd name="T85" fmla="*/ 553 h 645"/>
                <a:gd name="T86" fmla="*/ 26 w 653"/>
                <a:gd name="T87" fmla="*/ 213 h 645"/>
                <a:gd name="T88" fmla="*/ 17 w 653"/>
                <a:gd name="T89" fmla="*/ 259 h 645"/>
                <a:gd name="T90" fmla="*/ 48 w 653"/>
                <a:gd name="T91" fmla="*/ 563 h 645"/>
                <a:gd name="T92" fmla="*/ 22 w 653"/>
                <a:gd name="T93" fmla="*/ 551 h 645"/>
                <a:gd name="T94" fmla="*/ 11 w 653"/>
                <a:gd name="T95" fmla="*/ 209 h 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53" h="645">
                  <a:moveTo>
                    <a:pt x="17" y="556"/>
                  </a:moveTo>
                  <a:cubicBezTo>
                    <a:pt x="19" y="562"/>
                    <a:pt x="20" y="569"/>
                    <a:pt x="24" y="574"/>
                  </a:cubicBezTo>
                  <a:cubicBezTo>
                    <a:pt x="28" y="579"/>
                    <a:pt x="22" y="564"/>
                    <a:pt x="24" y="561"/>
                  </a:cubicBezTo>
                  <a:cubicBezTo>
                    <a:pt x="31" y="593"/>
                    <a:pt x="59" y="613"/>
                    <a:pt x="96" y="613"/>
                  </a:cubicBezTo>
                  <a:cubicBezTo>
                    <a:pt x="166" y="627"/>
                    <a:pt x="244" y="626"/>
                    <a:pt x="318" y="636"/>
                  </a:cubicBezTo>
                  <a:cubicBezTo>
                    <a:pt x="402" y="632"/>
                    <a:pt x="494" y="645"/>
                    <a:pt x="565" y="628"/>
                  </a:cubicBezTo>
                  <a:cubicBezTo>
                    <a:pt x="577" y="625"/>
                    <a:pt x="588" y="622"/>
                    <a:pt x="598" y="615"/>
                  </a:cubicBezTo>
                  <a:cubicBezTo>
                    <a:pt x="608" y="607"/>
                    <a:pt x="615" y="596"/>
                    <a:pt x="623" y="584"/>
                  </a:cubicBezTo>
                  <a:cubicBezTo>
                    <a:pt x="623" y="584"/>
                    <a:pt x="623" y="583"/>
                    <a:pt x="624" y="583"/>
                  </a:cubicBezTo>
                  <a:cubicBezTo>
                    <a:pt x="620" y="583"/>
                    <a:pt x="620" y="583"/>
                    <a:pt x="620" y="583"/>
                  </a:cubicBezTo>
                  <a:cubicBezTo>
                    <a:pt x="621" y="584"/>
                    <a:pt x="621" y="585"/>
                    <a:pt x="620" y="585"/>
                  </a:cubicBezTo>
                  <a:cubicBezTo>
                    <a:pt x="620" y="583"/>
                    <a:pt x="620" y="583"/>
                    <a:pt x="620" y="583"/>
                  </a:cubicBezTo>
                  <a:cubicBezTo>
                    <a:pt x="621" y="581"/>
                    <a:pt x="621" y="580"/>
                    <a:pt x="622" y="578"/>
                  </a:cubicBezTo>
                  <a:cubicBezTo>
                    <a:pt x="624" y="575"/>
                    <a:pt x="624" y="581"/>
                    <a:pt x="625" y="582"/>
                  </a:cubicBezTo>
                  <a:cubicBezTo>
                    <a:pt x="646" y="533"/>
                    <a:pt x="647" y="462"/>
                    <a:pt x="649" y="397"/>
                  </a:cubicBezTo>
                  <a:cubicBezTo>
                    <a:pt x="653" y="309"/>
                    <a:pt x="651" y="214"/>
                    <a:pt x="643" y="129"/>
                  </a:cubicBezTo>
                  <a:cubicBezTo>
                    <a:pt x="637" y="63"/>
                    <a:pt x="606" y="17"/>
                    <a:pt x="540" y="8"/>
                  </a:cubicBezTo>
                  <a:cubicBezTo>
                    <a:pt x="491" y="1"/>
                    <a:pt x="435" y="1"/>
                    <a:pt x="384" y="3"/>
                  </a:cubicBezTo>
                  <a:cubicBezTo>
                    <a:pt x="362" y="4"/>
                    <a:pt x="342" y="3"/>
                    <a:pt x="321" y="5"/>
                  </a:cubicBezTo>
                  <a:cubicBezTo>
                    <a:pt x="320" y="2"/>
                    <a:pt x="320" y="2"/>
                    <a:pt x="320" y="2"/>
                  </a:cubicBezTo>
                  <a:cubicBezTo>
                    <a:pt x="235" y="6"/>
                    <a:pt x="139" y="0"/>
                    <a:pt x="67" y="21"/>
                  </a:cubicBezTo>
                  <a:cubicBezTo>
                    <a:pt x="32" y="32"/>
                    <a:pt x="14" y="67"/>
                    <a:pt x="12" y="112"/>
                  </a:cubicBezTo>
                  <a:cubicBezTo>
                    <a:pt x="7" y="209"/>
                    <a:pt x="0" y="315"/>
                    <a:pt x="4" y="410"/>
                  </a:cubicBezTo>
                  <a:cubicBezTo>
                    <a:pt x="6" y="460"/>
                    <a:pt x="6" y="512"/>
                    <a:pt x="17" y="556"/>
                  </a:cubicBezTo>
                  <a:close/>
                  <a:moveTo>
                    <a:pt x="484" y="627"/>
                  </a:moveTo>
                  <a:cubicBezTo>
                    <a:pt x="487" y="628"/>
                    <a:pt x="493" y="626"/>
                    <a:pt x="494" y="629"/>
                  </a:cubicBezTo>
                  <a:cubicBezTo>
                    <a:pt x="491" y="629"/>
                    <a:pt x="487" y="629"/>
                    <a:pt x="484" y="627"/>
                  </a:cubicBezTo>
                  <a:close/>
                  <a:moveTo>
                    <a:pt x="613" y="594"/>
                  </a:moveTo>
                  <a:cubicBezTo>
                    <a:pt x="603" y="606"/>
                    <a:pt x="589" y="613"/>
                    <a:pt x="572" y="617"/>
                  </a:cubicBezTo>
                  <a:cubicBezTo>
                    <a:pt x="586" y="609"/>
                    <a:pt x="603" y="603"/>
                    <a:pt x="614" y="593"/>
                  </a:cubicBezTo>
                  <a:cubicBezTo>
                    <a:pt x="613" y="593"/>
                    <a:pt x="613" y="594"/>
                    <a:pt x="613" y="594"/>
                  </a:cubicBezTo>
                  <a:close/>
                  <a:moveTo>
                    <a:pt x="597" y="594"/>
                  </a:moveTo>
                  <a:cubicBezTo>
                    <a:pt x="597" y="592"/>
                    <a:pt x="600" y="590"/>
                    <a:pt x="601" y="589"/>
                  </a:cubicBezTo>
                  <a:cubicBezTo>
                    <a:pt x="601" y="593"/>
                    <a:pt x="601" y="594"/>
                    <a:pt x="597" y="594"/>
                  </a:cubicBezTo>
                  <a:close/>
                  <a:moveTo>
                    <a:pt x="606" y="582"/>
                  </a:moveTo>
                  <a:cubicBezTo>
                    <a:pt x="610" y="573"/>
                    <a:pt x="610" y="573"/>
                    <a:pt x="610" y="573"/>
                  </a:cubicBezTo>
                  <a:cubicBezTo>
                    <a:pt x="611" y="577"/>
                    <a:pt x="609" y="580"/>
                    <a:pt x="606" y="582"/>
                  </a:cubicBezTo>
                  <a:close/>
                  <a:moveTo>
                    <a:pt x="616" y="575"/>
                  </a:moveTo>
                  <a:cubicBezTo>
                    <a:pt x="631" y="526"/>
                    <a:pt x="631" y="526"/>
                    <a:pt x="631" y="526"/>
                  </a:cubicBezTo>
                  <a:cubicBezTo>
                    <a:pt x="631" y="526"/>
                    <a:pt x="631" y="523"/>
                    <a:pt x="633" y="522"/>
                  </a:cubicBezTo>
                  <a:cubicBezTo>
                    <a:pt x="631" y="543"/>
                    <a:pt x="624" y="560"/>
                    <a:pt x="616" y="575"/>
                  </a:cubicBezTo>
                  <a:close/>
                  <a:moveTo>
                    <a:pt x="629" y="103"/>
                  </a:moveTo>
                  <a:cubicBezTo>
                    <a:pt x="630" y="103"/>
                    <a:pt x="631" y="106"/>
                    <a:pt x="632" y="107"/>
                  </a:cubicBezTo>
                  <a:cubicBezTo>
                    <a:pt x="634" y="122"/>
                    <a:pt x="638" y="139"/>
                    <a:pt x="636" y="157"/>
                  </a:cubicBezTo>
                  <a:cubicBezTo>
                    <a:pt x="636" y="137"/>
                    <a:pt x="632" y="120"/>
                    <a:pt x="629" y="103"/>
                  </a:cubicBezTo>
                  <a:cubicBezTo>
                    <a:pt x="627" y="99"/>
                    <a:pt x="627" y="94"/>
                    <a:pt x="626" y="89"/>
                  </a:cubicBezTo>
                  <a:cubicBezTo>
                    <a:pt x="629" y="93"/>
                    <a:pt x="630" y="98"/>
                    <a:pt x="629" y="103"/>
                  </a:cubicBezTo>
                  <a:close/>
                  <a:moveTo>
                    <a:pt x="575" y="29"/>
                  </a:moveTo>
                  <a:cubicBezTo>
                    <a:pt x="588" y="34"/>
                    <a:pt x="600" y="42"/>
                    <a:pt x="608" y="53"/>
                  </a:cubicBezTo>
                  <a:cubicBezTo>
                    <a:pt x="609" y="54"/>
                    <a:pt x="610" y="54"/>
                    <a:pt x="611" y="55"/>
                  </a:cubicBezTo>
                  <a:cubicBezTo>
                    <a:pt x="610" y="56"/>
                    <a:pt x="609" y="54"/>
                    <a:pt x="609" y="55"/>
                  </a:cubicBezTo>
                  <a:cubicBezTo>
                    <a:pt x="609" y="54"/>
                    <a:pt x="609" y="54"/>
                    <a:pt x="608" y="53"/>
                  </a:cubicBezTo>
                  <a:cubicBezTo>
                    <a:pt x="577" y="29"/>
                    <a:pt x="528" y="22"/>
                    <a:pt x="474" y="19"/>
                  </a:cubicBezTo>
                  <a:cubicBezTo>
                    <a:pt x="449" y="18"/>
                    <a:pt x="422" y="14"/>
                    <a:pt x="394" y="12"/>
                  </a:cubicBezTo>
                  <a:cubicBezTo>
                    <a:pt x="457" y="8"/>
                    <a:pt x="528" y="8"/>
                    <a:pt x="575" y="29"/>
                  </a:cubicBezTo>
                  <a:close/>
                  <a:moveTo>
                    <a:pt x="266" y="11"/>
                  </a:moveTo>
                  <a:cubicBezTo>
                    <a:pt x="263" y="13"/>
                    <a:pt x="258" y="14"/>
                    <a:pt x="254" y="13"/>
                  </a:cubicBezTo>
                  <a:cubicBezTo>
                    <a:pt x="251" y="12"/>
                    <a:pt x="240" y="13"/>
                    <a:pt x="237" y="12"/>
                  </a:cubicBezTo>
                  <a:cubicBezTo>
                    <a:pt x="245" y="11"/>
                    <a:pt x="256" y="12"/>
                    <a:pt x="266" y="11"/>
                  </a:cubicBezTo>
                  <a:close/>
                  <a:moveTo>
                    <a:pt x="202" y="13"/>
                  </a:moveTo>
                  <a:cubicBezTo>
                    <a:pt x="236" y="13"/>
                    <a:pt x="236" y="13"/>
                    <a:pt x="236" y="13"/>
                  </a:cubicBezTo>
                  <a:cubicBezTo>
                    <a:pt x="202" y="14"/>
                    <a:pt x="202" y="14"/>
                    <a:pt x="202" y="14"/>
                  </a:cubicBezTo>
                  <a:lnTo>
                    <a:pt x="202" y="13"/>
                  </a:lnTo>
                  <a:close/>
                  <a:moveTo>
                    <a:pt x="11" y="209"/>
                  </a:moveTo>
                  <a:cubicBezTo>
                    <a:pt x="13" y="151"/>
                    <a:pt x="16" y="95"/>
                    <a:pt x="35" y="55"/>
                  </a:cubicBezTo>
                  <a:cubicBezTo>
                    <a:pt x="47" y="30"/>
                    <a:pt x="81" y="23"/>
                    <a:pt x="116" y="19"/>
                  </a:cubicBezTo>
                  <a:cubicBezTo>
                    <a:pt x="142" y="16"/>
                    <a:pt x="170" y="11"/>
                    <a:pt x="199" y="14"/>
                  </a:cubicBezTo>
                  <a:cubicBezTo>
                    <a:pt x="152" y="18"/>
                    <a:pt x="105" y="18"/>
                    <a:pt x="70" y="34"/>
                  </a:cubicBezTo>
                  <a:cubicBezTo>
                    <a:pt x="50" y="44"/>
                    <a:pt x="37" y="66"/>
                    <a:pt x="37" y="94"/>
                  </a:cubicBezTo>
                  <a:cubicBezTo>
                    <a:pt x="39" y="83"/>
                    <a:pt x="42" y="70"/>
                    <a:pt x="49" y="61"/>
                  </a:cubicBezTo>
                  <a:cubicBezTo>
                    <a:pt x="64" y="41"/>
                    <a:pt x="91" y="31"/>
                    <a:pt x="125" y="28"/>
                  </a:cubicBezTo>
                  <a:cubicBezTo>
                    <a:pt x="271" y="16"/>
                    <a:pt x="444" y="12"/>
                    <a:pt x="574" y="43"/>
                  </a:cubicBezTo>
                  <a:cubicBezTo>
                    <a:pt x="580" y="45"/>
                    <a:pt x="587" y="47"/>
                    <a:pt x="592" y="51"/>
                  </a:cubicBezTo>
                  <a:cubicBezTo>
                    <a:pt x="614" y="67"/>
                    <a:pt x="626" y="95"/>
                    <a:pt x="631" y="128"/>
                  </a:cubicBezTo>
                  <a:cubicBezTo>
                    <a:pt x="637" y="176"/>
                    <a:pt x="639" y="228"/>
                    <a:pt x="639" y="279"/>
                  </a:cubicBezTo>
                  <a:cubicBezTo>
                    <a:pt x="640" y="198"/>
                    <a:pt x="640" y="198"/>
                    <a:pt x="640" y="198"/>
                  </a:cubicBezTo>
                  <a:cubicBezTo>
                    <a:pt x="643" y="277"/>
                    <a:pt x="646" y="366"/>
                    <a:pt x="639" y="446"/>
                  </a:cubicBezTo>
                  <a:cubicBezTo>
                    <a:pt x="639" y="432"/>
                    <a:pt x="640" y="413"/>
                    <a:pt x="638" y="398"/>
                  </a:cubicBezTo>
                  <a:cubicBezTo>
                    <a:pt x="638" y="439"/>
                    <a:pt x="637" y="477"/>
                    <a:pt x="633" y="514"/>
                  </a:cubicBezTo>
                  <a:cubicBezTo>
                    <a:pt x="636" y="394"/>
                    <a:pt x="639" y="263"/>
                    <a:pt x="631" y="145"/>
                  </a:cubicBezTo>
                  <a:cubicBezTo>
                    <a:pt x="631" y="140"/>
                    <a:pt x="629" y="134"/>
                    <a:pt x="627" y="130"/>
                  </a:cubicBezTo>
                  <a:cubicBezTo>
                    <a:pt x="637" y="256"/>
                    <a:pt x="634" y="393"/>
                    <a:pt x="628" y="518"/>
                  </a:cubicBezTo>
                  <a:cubicBezTo>
                    <a:pt x="620" y="572"/>
                    <a:pt x="592" y="606"/>
                    <a:pt x="540" y="616"/>
                  </a:cubicBezTo>
                  <a:cubicBezTo>
                    <a:pt x="463" y="622"/>
                    <a:pt x="393" y="631"/>
                    <a:pt x="311" y="625"/>
                  </a:cubicBezTo>
                  <a:cubicBezTo>
                    <a:pt x="250" y="620"/>
                    <a:pt x="188" y="616"/>
                    <a:pt x="130" y="607"/>
                  </a:cubicBezTo>
                  <a:cubicBezTo>
                    <a:pt x="99" y="593"/>
                    <a:pt x="69" y="575"/>
                    <a:pt x="47" y="553"/>
                  </a:cubicBezTo>
                  <a:cubicBezTo>
                    <a:pt x="24" y="465"/>
                    <a:pt x="18" y="353"/>
                    <a:pt x="21" y="247"/>
                  </a:cubicBezTo>
                  <a:cubicBezTo>
                    <a:pt x="21" y="232"/>
                    <a:pt x="23" y="221"/>
                    <a:pt x="26" y="213"/>
                  </a:cubicBezTo>
                  <a:cubicBezTo>
                    <a:pt x="25" y="166"/>
                    <a:pt x="29" y="109"/>
                    <a:pt x="38" y="66"/>
                  </a:cubicBezTo>
                  <a:cubicBezTo>
                    <a:pt x="21" y="121"/>
                    <a:pt x="21" y="193"/>
                    <a:pt x="17" y="259"/>
                  </a:cubicBezTo>
                  <a:cubicBezTo>
                    <a:pt x="12" y="358"/>
                    <a:pt x="19" y="457"/>
                    <a:pt x="37" y="541"/>
                  </a:cubicBezTo>
                  <a:cubicBezTo>
                    <a:pt x="39" y="548"/>
                    <a:pt x="41" y="557"/>
                    <a:pt x="48" y="563"/>
                  </a:cubicBezTo>
                  <a:cubicBezTo>
                    <a:pt x="66" y="580"/>
                    <a:pt x="92" y="595"/>
                    <a:pt x="113" y="607"/>
                  </a:cubicBezTo>
                  <a:cubicBezTo>
                    <a:pt x="69" y="608"/>
                    <a:pt x="32" y="590"/>
                    <a:pt x="22" y="551"/>
                  </a:cubicBezTo>
                  <a:cubicBezTo>
                    <a:pt x="21" y="552"/>
                    <a:pt x="22" y="557"/>
                    <a:pt x="20" y="559"/>
                  </a:cubicBezTo>
                  <a:cubicBezTo>
                    <a:pt x="7" y="446"/>
                    <a:pt x="8" y="326"/>
                    <a:pt x="11" y="209"/>
                  </a:cubicBezTo>
                  <a:close/>
                </a:path>
              </a:pathLst>
            </a:custGeom>
            <a:solidFill>
              <a:srgbClr val="6CB73B"/>
            </a:solidFill>
            <a:ln>
              <a:solidFill>
                <a:srgbClr val="19A1A3"/>
              </a:solid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字魂59号-创粗黑" panose="00000500000000000000" pitchFamily="2" charset="-122"/>
              </a:endParaRPr>
            </a:p>
          </p:txBody>
        </p:sp>
        <p:sp>
          <p:nvSpPr>
            <p:cNvPr id="11" name="TextBox 15"/>
            <p:cNvSpPr txBox="1"/>
            <p:nvPr/>
          </p:nvSpPr>
          <p:spPr>
            <a:xfrm>
              <a:off x="553836" y="1852629"/>
              <a:ext cx="223857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trò</a:t>
              </a:r>
              <a:r>
                <a:rPr kumimoji="0" lang="en-US" sz="3600" b="1"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chuyện</a:t>
              </a:r>
              <a:endParaRPr kumimoji="0" lang="en-US" sz="3600" b="1"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grpSp>
      <p:grpSp>
        <p:nvGrpSpPr>
          <p:cNvPr id="17" name="Group 13"/>
          <p:cNvGrpSpPr/>
          <p:nvPr/>
        </p:nvGrpSpPr>
        <p:grpSpPr>
          <a:xfrm>
            <a:off x="5048962" y="5050070"/>
            <a:ext cx="2397796" cy="890970"/>
            <a:chOff x="406901" y="1730310"/>
            <a:chExt cx="2500274" cy="890970"/>
          </a:xfrm>
        </p:grpSpPr>
        <p:sp>
          <p:nvSpPr>
            <p:cNvPr id="18" name="Freeform 7"/>
            <p:cNvSpPr>
              <a:spLocks noEditPoints="1"/>
            </p:cNvSpPr>
            <p:nvPr/>
          </p:nvSpPr>
          <p:spPr bwMode="auto">
            <a:xfrm flipH="1" flipV="1">
              <a:off x="406901" y="1730310"/>
              <a:ext cx="2500274" cy="890970"/>
            </a:xfrm>
            <a:custGeom>
              <a:avLst/>
              <a:gdLst>
                <a:gd name="T0" fmla="*/ 24 w 653"/>
                <a:gd name="T1" fmla="*/ 574 h 645"/>
                <a:gd name="T2" fmla="*/ 96 w 653"/>
                <a:gd name="T3" fmla="*/ 613 h 645"/>
                <a:gd name="T4" fmla="*/ 565 w 653"/>
                <a:gd name="T5" fmla="*/ 628 h 645"/>
                <a:gd name="T6" fmla="*/ 623 w 653"/>
                <a:gd name="T7" fmla="*/ 584 h 645"/>
                <a:gd name="T8" fmla="*/ 620 w 653"/>
                <a:gd name="T9" fmla="*/ 583 h 645"/>
                <a:gd name="T10" fmla="*/ 620 w 653"/>
                <a:gd name="T11" fmla="*/ 583 h 645"/>
                <a:gd name="T12" fmla="*/ 625 w 653"/>
                <a:gd name="T13" fmla="*/ 582 h 645"/>
                <a:gd name="T14" fmla="*/ 643 w 653"/>
                <a:gd name="T15" fmla="*/ 129 h 645"/>
                <a:gd name="T16" fmla="*/ 384 w 653"/>
                <a:gd name="T17" fmla="*/ 3 h 645"/>
                <a:gd name="T18" fmla="*/ 320 w 653"/>
                <a:gd name="T19" fmla="*/ 2 h 645"/>
                <a:gd name="T20" fmla="*/ 12 w 653"/>
                <a:gd name="T21" fmla="*/ 112 h 645"/>
                <a:gd name="T22" fmla="*/ 17 w 653"/>
                <a:gd name="T23" fmla="*/ 556 h 645"/>
                <a:gd name="T24" fmla="*/ 494 w 653"/>
                <a:gd name="T25" fmla="*/ 629 h 645"/>
                <a:gd name="T26" fmla="*/ 613 w 653"/>
                <a:gd name="T27" fmla="*/ 594 h 645"/>
                <a:gd name="T28" fmla="*/ 614 w 653"/>
                <a:gd name="T29" fmla="*/ 593 h 645"/>
                <a:gd name="T30" fmla="*/ 597 w 653"/>
                <a:gd name="T31" fmla="*/ 594 h 645"/>
                <a:gd name="T32" fmla="*/ 597 w 653"/>
                <a:gd name="T33" fmla="*/ 594 h 645"/>
                <a:gd name="T34" fmla="*/ 610 w 653"/>
                <a:gd name="T35" fmla="*/ 573 h 645"/>
                <a:gd name="T36" fmla="*/ 616 w 653"/>
                <a:gd name="T37" fmla="*/ 575 h 645"/>
                <a:gd name="T38" fmla="*/ 633 w 653"/>
                <a:gd name="T39" fmla="*/ 522 h 645"/>
                <a:gd name="T40" fmla="*/ 629 w 653"/>
                <a:gd name="T41" fmla="*/ 103 h 645"/>
                <a:gd name="T42" fmla="*/ 636 w 653"/>
                <a:gd name="T43" fmla="*/ 157 h 645"/>
                <a:gd name="T44" fmla="*/ 626 w 653"/>
                <a:gd name="T45" fmla="*/ 89 h 645"/>
                <a:gd name="T46" fmla="*/ 575 w 653"/>
                <a:gd name="T47" fmla="*/ 29 h 645"/>
                <a:gd name="T48" fmla="*/ 611 w 653"/>
                <a:gd name="T49" fmla="*/ 55 h 645"/>
                <a:gd name="T50" fmla="*/ 608 w 653"/>
                <a:gd name="T51" fmla="*/ 53 h 645"/>
                <a:gd name="T52" fmla="*/ 394 w 653"/>
                <a:gd name="T53" fmla="*/ 12 h 645"/>
                <a:gd name="T54" fmla="*/ 266 w 653"/>
                <a:gd name="T55" fmla="*/ 11 h 645"/>
                <a:gd name="T56" fmla="*/ 237 w 653"/>
                <a:gd name="T57" fmla="*/ 12 h 645"/>
                <a:gd name="T58" fmla="*/ 202 w 653"/>
                <a:gd name="T59" fmla="*/ 13 h 645"/>
                <a:gd name="T60" fmla="*/ 202 w 653"/>
                <a:gd name="T61" fmla="*/ 14 h 645"/>
                <a:gd name="T62" fmla="*/ 11 w 653"/>
                <a:gd name="T63" fmla="*/ 209 h 645"/>
                <a:gd name="T64" fmla="*/ 116 w 653"/>
                <a:gd name="T65" fmla="*/ 19 h 645"/>
                <a:gd name="T66" fmla="*/ 70 w 653"/>
                <a:gd name="T67" fmla="*/ 34 h 645"/>
                <a:gd name="T68" fmla="*/ 49 w 653"/>
                <a:gd name="T69" fmla="*/ 61 h 645"/>
                <a:gd name="T70" fmla="*/ 574 w 653"/>
                <a:gd name="T71" fmla="*/ 43 h 645"/>
                <a:gd name="T72" fmla="*/ 631 w 653"/>
                <a:gd name="T73" fmla="*/ 128 h 645"/>
                <a:gd name="T74" fmla="*/ 640 w 653"/>
                <a:gd name="T75" fmla="*/ 198 h 645"/>
                <a:gd name="T76" fmla="*/ 638 w 653"/>
                <a:gd name="T77" fmla="*/ 398 h 645"/>
                <a:gd name="T78" fmla="*/ 631 w 653"/>
                <a:gd name="T79" fmla="*/ 145 h 645"/>
                <a:gd name="T80" fmla="*/ 628 w 653"/>
                <a:gd name="T81" fmla="*/ 518 h 645"/>
                <a:gd name="T82" fmla="*/ 311 w 653"/>
                <a:gd name="T83" fmla="*/ 625 h 645"/>
                <a:gd name="T84" fmla="*/ 47 w 653"/>
                <a:gd name="T85" fmla="*/ 553 h 645"/>
                <a:gd name="T86" fmla="*/ 26 w 653"/>
                <a:gd name="T87" fmla="*/ 213 h 645"/>
                <a:gd name="T88" fmla="*/ 17 w 653"/>
                <a:gd name="T89" fmla="*/ 259 h 645"/>
                <a:gd name="T90" fmla="*/ 48 w 653"/>
                <a:gd name="T91" fmla="*/ 563 h 645"/>
                <a:gd name="T92" fmla="*/ 22 w 653"/>
                <a:gd name="T93" fmla="*/ 551 h 645"/>
                <a:gd name="T94" fmla="*/ 11 w 653"/>
                <a:gd name="T95" fmla="*/ 209 h 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53" h="645">
                  <a:moveTo>
                    <a:pt x="17" y="556"/>
                  </a:moveTo>
                  <a:cubicBezTo>
                    <a:pt x="19" y="562"/>
                    <a:pt x="20" y="569"/>
                    <a:pt x="24" y="574"/>
                  </a:cubicBezTo>
                  <a:cubicBezTo>
                    <a:pt x="28" y="579"/>
                    <a:pt x="22" y="564"/>
                    <a:pt x="24" y="561"/>
                  </a:cubicBezTo>
                  <a:cubicBezTo>
                    <a:pt x="31" y="593"/>
                    <a:pt x="59" y="613"/>
                    <a:pt x="96" y="613"/>
                  </a:cubicBezTo>
                  <a:cubicBezTo>
                    <a:pt x="166" y="627"/>
                    <a:pt x="244" y="626"/>
                    <a:pt x="318" y="636"/>
                  </a:cubicBezTo>
                  <a:cubicBezTo>
                    <a:pt x="402" y="632"/>
                    <a:pt x="494" y="645"/>
                    <a:pt x="565" y="628"/>
                  </a:cubicBezTo>
                  <a:cubicBezTo>
                    <a:pt x="577" y="625"/>
                    <a:pt x="588" y="622"/>
                    <a:pt x="598" y="615"/>
                  </a:cubicBezTo>
                  <a:cubicBezTo>
                    <a:pt x="608" y="607"/>
                    <a:pt x="615" y="596"/>
                    <a:pt x="623" y="584"/>
                  </a:cubicBezTo>
                  <a:cubicBezTo>
                    <a:pt x="623" y="584"/>
                    <a:pt x="623" y="583"/>
                    <a:pt x="624" y="583"/>
                  </a:cubicBezTo>
                  <a:cubicBezTo>
                    <a:pt x="620" y="583"/>
                    <a:pt x="620" y="583"/>
                    <a:pt x="620" y="583"/>
                  </a:cubicBezTo>
                  <a:cubicBezTo>
                    <a:pt x="621" y="584"/>
                    <a:pt x="621" y="585"/>
                    <a:pt x="620" y="585"/>
                  </a:cubicBezTo>
                  <a:cubicBezTo>
                    <a:pt x="620" y="583"/>
                    <a:pt x="620" y="583"/>
                    <a:pt x="620" y="583"/>
                  </a:cubicBezTo>
                  <a:cubicBezTo>
                    <a:pt x="621" y="581"/>
                    <a:pt x="621" y="580"/>
                    <a:pt x="622" y="578"/>
                  </a:cubicBezTo>
                  <a:cubicBezTo>
                    <a:pt x="624" y="575"/>
                    <a:pt x="624" y="581"/>
                    <a:pt x="625" y="582"/>
                  </a:cubicBezTo>
                  <a:cubicBezTo>
                    <a:pt x="646" y="533"/>
                    <a:pt x="647" y="462"/>
                    <a:pt x="649" y="397"/>
                  </a:cubicBezTo>
                  <a:cubicBezTo>
                    <a:pt x="653" y="309"/>
                    <a:pt x="651" y="214"/>
                    <a:pt x="643" y="129"/>
                  </a:cubicBezTo>
                  <a:cubicBezTo>
                    <a:pt x="637" y="63"/>
                    <a:pt x="606" y="17"/>
                    <a:pt x="540" y="8"/>
                  </a:cubicBezTo>
                  <a:cubicBezTo>
                    <a:pt x="491" y="1"/>
                    <a:pt x="435" y="1"/>
                    <a:pt x="384" y="3"/>
                  </a:cubicBezTo>
                  <a:cubicBezTo>
                    <a:pt x="362" y="4"/>
                    <a:pt x="342" y="3"/>
                    <a:pt x="321" y="5"/>
                  </a:cubicBezTo>
                  <a:cubicBezTo>
                    <a:pt x="320" y="2"/>
                    <a:pt x="320" y="2"/>
                    <a:pt x="320" y="2"/>
                  </a:cubicBezTo>
                  <a:cubicBezTo>
                    <a:pt x="235" y="6"/>
                    <a:pt x="139" y="0"/>
                    <a:pt x="67" y="21"/>
                  </a:cubicBezTo>
                  <a:cubicBezTo>
                    <a:pt x="32" y="32"/>
                    <a:pt x="14" y="67"/>
                    <a:pt x="12" y="112"/>
                  </a:cubicBezTo>
                  <a:cubicBezTo>
                    <a:pt x="7" y="209"/>
                    <a:pt x="0" y="315"/>
                    <a:pt x="4" y="410"/>
                  </a:cubicBezTo>
                  <a:cubicBezTo>
                    <a:pt x="6" y="460"/>
                    <a:pt x="6" y="512"/>
                    <a:pt x="17" y="556"/>
                  </a:cubicBezTo>
                  <a:close/>
                  <a:moveTo>
                    <a:pt x="484" y="627"/>
                  </a:moveTo>
                  <a:cubicBezTo>
                    <a:pt x="487" y="628"/>
                    <a:pt x="493" y="626"/>
                    <a:pt x="494" y="629"/>
                  </a:cubicBezTo>
                  <a:cubicBezTo>
                    <a:pt x="491" y="629"/>
                    <a:pt x="487" y="629"/>
                    <a:pt x="484" y="627"/>
                  </a:cubicBezTo>
                  <a:close/>
                  <a:moveTo>
                    <a:pt x="613" y="594"/>
                  </a:moveTo>
                  <a:cubicBezTo>
                    <a:pt x="603" y="606"/>
                    <a:pt x="589" y="613"/>
                    <a:pt x="572" y="617"/>
                  </a:cubicBezTo>
                  <a:cubicBezTo>
                    <a:pt x="586" y="609"/>
                    <a:pt x="603" y="603"/>
                    <a:pt x="614" y="593"/>
                  </a:cubicBezTo>
                  <a:cubicBezTo>
                    <a:pt x="613" y="593"/>
                    <a:pt x="613" y="594"/>
                    <a:pt x="613" y="594"/>
                  </a:cubicBezTo>
                  <a:close/>
                  <a:moveTo>
                    <a:pt x="597" y="594"/>
                  </a:moveTo>
                  <a:cubicBezTo>
                    <a:pt x="597" y="592"/>
                    <a:pt x="600" y="590"/>
                    <a:pt x="601" y="589"/>
                  </a:cubicBezTo>
                  <a:cubicBezTo>
                    <a:pt x="601" y="593"/>
                    <a:pt x="601" y="594"/>
                    <a:pt x="597" y="594"/>
                  </a:cubicBezTo>
                  <a:close/>
                  <a:moveTo>
                    <a:pt x="606" y="582"/>
                  </a:moveTo>
                  <a:cubicBezTo>
                    <a:pt x="610" y="573"/>
                    <a:pt x="610" y="573"/>
                    <a:pt x="610" y="573"/>
                  </a:cubicBezTo>
                  <a:cubicBezTo>
                    <a:pt x="611" y="577"/>
                    <a:pt x="609" y="580"/>
                    <a:pt x="606" y="582"/>
                  </a:cubicBezTo>
                  <a:close/>
                  <a:moveTo>
                    <a:pt x="616" y="575"/>
                  </a:moveTo>
                  <a:cubicBezTo>
                    <a:pt x="631" y="526"/>
                    <a:pt x="631" y="526"/>
                    <a:pt x="631" y="526"/>
                  </a:cubicBezTo>
                  <a:cubicBezTo>
                    <a:pt x="631" y="526"/>
                    <a:pt x="631" y="523"/>
                    <a:pt x="633" y="522"/>
                  </a:cubicBezTo>
                  <a:cubicBezTo>
                    <a:pt x="631" y="543"/>
                    <a:pt x="624" y="560"/>
                    <a:pt x="616" y="575"/>
                  </a:cubicBezTo>
                  <a:close/>
                  <a:moveTo>
                    <a:pt x="629" y="103"/>
                  </a:moveTo>
                  <a:cubicBezTo>
                    <a:pt x="630" y="103"/>
                    <a:pt x="631" y="106"/>
                    <a:pt x="632" y="107"/>
                  </a:cubicBezTo>
                  <a:cubicBezTo>
                    <a:pt x="634" y="122"/>
                    <a:pt x="638" y="139"/>
                    <a:pt x="636" y="157"/>
                  </a:cubicBezTo>
                  <a:cubicBezTo>
                    <a:pt x="636" y="137"/>
                    <a:pt x="632" y="120"/>
                    <a:pt x="629" y="103"/>
                  </a:cubicBezTo>
                  <a:cubicBezTo>
                    <a:pt x="627" y="99"/>
                    <a:pt x="627" y="94"/>
                    <a:pt x="626" y="89"/>
                  </a:cubicBezTo>
                  <a:cubicBezTo>
                    <a:pt x="629" y="93"/>
                    <a:pt x="630" y="98"/>
                    <a:pt x="629" y="103"/>
                  </a:cubicBezTo>
                  <a:close/>
                  <a:moveTo>
                    <a:pt x="575" y="29"/>
                  </a:moveTo>
                  <a:cubicBezTo>
                    <a:pt x="588" y="34"/>
                    <a:pt x="600" y="42"/>
                    <a:pt x="608" y="53"/>
                  </a:cubicBezTo>
                  <a:cubicBezTo>
                    <a:pt x="609" y="54"/>
                    <a:pt x="610" y="54"/>
                    <a:pt x="611" y="55"/>
                  </a:cubicBezTo>
                  <a:cubicBezTo>
                    <a:pt x="610" y="56"/>
                    <a:pt x="609" y="54"/>
                    <a:pt x="609" y="55"/>
                  </a:cubicBezTo>
                  <a:cubicBezTo>
                    <a:pt x="609" y="54"/>
                    <a:pt x="609" y="54"/>
                    <a:pt x="608" y="53"/>
                  </a:cubicBezTo>
                  <a:cubicBezTo>
                    <a:pt x="577" y="29"/>
                    <a:pt x="528" y="22"/>
                    <a:pt x="474" y="19"/>
                  </a:cubicBezTo>
                  <a:cubicBezTo>
                    <a:pt x="449" y="18"/>
                    <a:pt x="422" y="14"/>
                    <a:pt x="394" y="12"/>
                  </a:cubicBezTo>
                  <a:cubicBezTo>
                    <a:pt x="457" y="8"/>
                    <a:pt x="528" y="8"/>
                    <a:pt x="575" y="29"/>
                  </a:cubicBezTo>
                  <a:close/>
                  <a:moveTo>
                    <a:pt x="266" y="11"/>
                  </a:moveTo>
                  <a:cubicBezTo>
                    <a:pt x="263" y="13"/>
                    <a:pt x="258" y="14"/>
                    <a:pt x="254" y="13"/>
                  </a:cubicBezTo>
                  <a:cubicBezTo>
                    <a:pt x="251" y="12"/>
                    <a:pt x="240" y="13"/>
                    <a:pt x="237" y="12"/>
                  </a:cubicBezTo>
                  <a:cubicBezTo>
                    <a:pt x="245" y="11"/>
                    <a:pt x="256" y="12"/>
                    <a:pt x="266" y="11"/>
                  </a:cubicBezTo>
                  <a:close/>
                  <a:moveTo>
                    <a:pt x="202" y="13"/>
                  </a:moveTo>
                  <a:cubicBezTo>
                    <a:pt x="236" y="13"/>
                    <a:pt x="236" y="13"/>
                    <a:pt x="236" y="13"/>
                  </a:cubicBezTo>
                  <a:cubicBezTo>
                    <a:pt x="202" y="14"/>
                    <a:pt x="202" y="14"/>
                    <a:pt x="202" y="14"/>
                  </a:cubicBezTo>
                  <a:lnTo>
                    <a:pt x="202" y="13"/>
                  </a:lnTo>
                  <a:close/>
                  <a:moveTo>
                    <a:pt x="11" y="209"/>
                  </a:moveTo>
                  <a:cubicBezTo>
                    <a:pt x="13" y="151"/>
                    <a:pt x="16" y="95"/>
                    <a:pt x="35" y="55"/>
                  </a:cubicBezTo>
                  <a:cubicBezTo>
                    <a:pt x="47" y="30"/>
                    <a:pt x="81" y="23"/>
                    <a:pt x="116" y="19"/>
                  </a:cubicBezTo>
                  <a:cubicBezTo>
                    <a:pt x="142" y="16"/>
                    <a:pt x="170" y="11"/>
                    <a:pt x="199" y="14"/>
                  </a:cubicBezTo>
                  <a:cubicBezTo>
                    <a:pt x="152" y="18"/>
                    <a:pt x="105" y="18"/>
                    <a:pt x="70" y="34"/>
                  </a:cubicBezTo>
                  <a:cubicBezTo>
                    <a:pt x="50" y="44"/>
                    <a:pt x="37" y="66"/>
                    <a:pt x="37" y="94"/>
                  </a:cubicBezTo>
                  <a:cubicBezTo>
                    <a:pt x="39" y="83"/>
                    <a:pt x="42" y="70"/>
                    <a:pt x="49" y="61"/>
                  </a:cubicBezTo>
                  <a:cubicBezTo>
                    <a:pt x="64" y="41"/>
                    <a:pt x="91" y="31"/>
                    <a:pt x="125" y="28"/>
                  </a:cubicBezTo>
                  <a:cubicBezTo>
                    <a:pt x="271" y="16"/>
                    <a:pt x="444" y="12"/>
                    <a:pt x="574" y="43"/>
                  </a:cubicBezTo>
                  <a:cubicBezTo>
                    <a:pt x="580" y="45"/>
                    <a:pt x="587" y="47"/>
                    <a:pt x="592" y="51"/>
                  </a:cubicBezTo>
                  <a:cubicBezTo>
                    <a:pt x="614" y="67"/>
                    <a:pt x="626" y="95"/>
                    <a:pt x="631" y="128"/>
                  </a:cubicBezTo>
                  <a:cubicBezTo>
                    <a:pt x="637" y="176"/>
                    <a:pt x="639" y="228"/>
                    <a:pt x="639" y="279"/>
                  </a:cubicBezTo>
                  <a:cubicBezTo>
                    <a:pt x="640" y="198"/>
                    <a:pt x="640" y="198"/>
                    <a:pt x="640" y="198"/>
                  </a:cubicBezTo>
                  <a:cubicBezTo>
                    <a:pt x="643" y="277"/>
                    <a:pt x="646" y="366"/>
                    <a:pt x="639" y="446"/>
                  </a:cubicBezTo>
                  <a:cubicBezTo>
                    <a:pt x="639" y="432"/>
                    <a:pt x="640" y="413"/>
                    <a:pt x="638" y="398"/>
                  </a:cubicBezTo>
                  <a:cubicBezTo>
                    <a:pt x="638" y="439"/>
                    <a:pt x="637" y="477"/>
                    <a:pt x="633" y="514"/>
                  </a:cubicBezTo>
                  <a:cubicBezTo>
                    <a:pt x="636" y="394"/>
                    <a:pt x="639" y="263"/>
                    <a:pt x="631" y="145"/>
                  </a:cubicBezTo>
                  <a:cubicBezTo>
                    <a:pt x="631" y="140"/>
                    <a:pt x="629" y="134"/>
                    <a:pt x="627" y="130"/>
                  </a:cubicBezTo>
                  <a:cubicBezTo>
                    <a:pt x="637" y="256"/>
                    <a:pt x="634" y="393"/>
                    <a:pt x="628" y="518"/>
                  </a:cubicBezTo>
                  <a:cubicBezTo>
                    <a:pt x="620" y="572"/>
                    <a:pt x="592" y="606"/>
                    <a:pt x="540" y="616"/>
                  </a:cubicBezTo>
                  <a:cubicBezTo>
                    <a:pt x="463" y="622"/>
                    <a:pt x="393" y="631"/>
                    <a:pt x="311" y="625"/>
                  </a:cubicBezTo>
                  <a:cubicBezTo>
                    <a:pt x="250" y="620"/>
                    <a:pt x="188" y="616"/>
                    <a:pt x="130" y="607"/>
                  </a:cubicBezTo>
                  <a:cubicBezTo>
                    <a:pt x="99" y="593"/>
                    <a:pt x="69" y="575"/>
                    <a:pt x="47" y="553"/>
                  </a:cubicBezTo>
                  <a:cubicBezTo>
                    <a:pt x="24" y="465"/>
                    <a:pt x="18" y="353"/>
                    <a:pt x="21" y="247"/>
                  </a:cubicBezTo>
                  <a:cubicBezTo>
                    <a:pt x="21" y="232"/>
                    <a:pt x="23" y="221"/>
                    <a:pt x="26" y="213"/>
                  </a:cubicBezTo>
                  <a:cubicBezTo>
                    <a:pt x="25" y="166"/>
                    <a:pt x="29" y="109"/>
                    <a:pt x="38" y="66"/>
                  </a:cubicBezTo>
                  <a:cubicBezTo>
                    <a:pt x="21" y="121"/>
                    <a:pt x="21" y="193"/>
                    <a:pt x="17" y="259"/>
                  </a:cubicBezTo>
                  <a:cubicBezTo>
                    <a:pt x="12" y="358"/>
                    <a:pt x="19" y="457"/>
                    <a:pt x="37" y="541"/>
                  </a:cubicBezTo>
                  <a:cubicBezTo>
                    <a:pt x="39" y="548"/>
                    <a:pt x="41" y="557"/>
                    <a:pt x="48" y="563"/>
                  </a:cubicBezTo>
                  <a:cubicBezTo>
                    <a:pt x="66" y="580"/>
                    <a:pt x="92" y="595"/>
                    <a:pt x="113" y="607"/>
                  </a:cubicBezTo>
                  <a:cubicBezTo>
                    <a:pt x="69" y="608"/>
                    <a:pt x="32" y="590"/>
                    <a:pt x="22" y="551"/>
                  </a:cubicBezTo>
                  <a:cubicBezTo>
                    <a:pt x="21" y="552"/>
                    <a:pt x="22" y="557"/>
                    <a:pt x="20" y="559"/>
                  </a:cubicBezTo>
                  <a:cubicBezTo>
                    <a:pt x="7" y="446"/>
                    <a:pt x="8" y="326"/>
                    <a:pt x="11" y="209"/>
                  </a:cubicBezTo>
                  <a:close/>
                </a:path>
              </a:pathLst>
            </a:custGeom>
            <a:solidFill>
              <a:srgbClr val="6CB73B"/>
            </a:solidFill>
            <a:ln>
              <a:solidFill>
                <a:srgbClr val="19A1A3"/>
              </a:solid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字魂59号-创粗黑" panose="00000500000000000000" pitchFamily="2" charset="-122"/>
              </a:endParaRPr>
            </a:p>
          </p:txBody>
        </p:sp>
        <p:sp>
          <p:nvSpPr>
            <p:cNvPr id="19" name="TextBox 15"/>
            <p:cNvSpPr txBox="1"/>
            <p:nvPr/>
          </p:nvSpPr>
          <p:spPr>
            <a:xfrm>
              <a:off x="765312" y="1852629"/>
              <a:ext cx="195837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trao</a:t>
              </a:r>
              <a:r>
                <a:rPr kumimoji="0" lang="en-US" sz="3600" b="1"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đổi</a:t>
              </a:r>
              <a:endParaRPr kumimoji="0" lang="en-US" sz="3600" b="1"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grpSp>
      <p:grpSp>
        <p:nvGrpSpPr>
          <p:cNvPr id="23" name="Group 13"/>
          <p:cNvGrpSpPr/>
          <p:nvPr/>
        </p:nvGrpSpPr>
        <p:grpSpPr>
          <a:xfrm>
            <a:off x="7198714" y="3894685"/>
            <a:ext cx="3143352" cy="890970"/>
            <a:chOff x="406901" y="1730310"/>
            <a:chExt cx="2500274" cy="890970"/>
          </a:xfrm>
        </p:grpSpPr>
        <p:sp>
          <p:nvSpPr>
            <p:cNvPr id="24" name="Freeform 7"/>
            <p:cNvSpPr>
              <a:spLocks noEditPoints="1"/>
            </p:cNvSpPr>
            <p:nvPr/>
          </p:nvSpPr>
          <p:spPr bwMode="auto">
            <a:xfrm flipH="1" flipV="1">
              <a:off x="406901" y="1730310"/>
              <a:ext cx="2500274" cy="890970"/>
            </a:xfrm>
            <a:custGeom>
              <a:avLst/>
              <a:gdLst>
                <a:gd name="T0" fmla="*/ 24 w 653"/>
                <a:gd name="T1" fmla="*/ 574 h 645"/>
                <a:gd name="T2" fmla="*/ 96 w 653"/>
                <a:gd name="T3" fmla="*/ 613 h 645"/>
                <a:gd name="T4" fmla="*/ 565 w 653"/>
                <a:gd name="T5" fmla="*/ 628 h 645"/>
                <a:gd name="T6" fmla="*/ 623 w 653"/>
                <a:gd name="T7" fmla="*/ 584 h 645"/>
                <a:gd name="T8" fmla="*/ 620 w 653"/>
                <a:gd name="T9" fmla="*/ 583 h 645"/>
                <a:gd name="T10" fmla="*/ 620 w 653"/>
                <a:gd name="T11" fmla="*/ 583 h 645"/>
                <a:gd name="T12" fmla="*/ 625 w 653"/>
                <a:gd name="T13" fmla="*/ 582 h 645"/>
                <a:gd name="T14" fmla="*/ 643 w 653"/>
                <a:gd name="T15" fmla="*/ 129 h 645"/>
                <a:gd name="T16" fmla="*/ 384 w 653"/>
                <a:gd name="T17" fmla="*/ 3 h 645"/>
                <a:gd name="T18" fmla="*/ 320 w 653"/>
                <a:gd name="T19" fmla="*/ 2 h 645"/>
                <a:gd name="T20" fmla="*/ 12 w 653"/>
                <a:gd name="T21" fmla="*/ 112 h 645"/>
                <a:gd name="T22" fmla="*/ 17 w 653"/>
                <a:gd name="T23" fmla="*/ 556 h 645"/>
                <a:gd name="T24" fmla="*/ 494 w 653"/>
                <a:gd name="T25" fmla="*/ 629 h 645"/>
                <a:gd name="T26" fmla="*/ 613 w 653"/>
                <a:gd name="T27" fmla="*/ 594 h 645"/>
                <a:gd name="T28" fmla="*/ 614 w 653"/>
                <a:gd name="T29" fmla="*/ 593 h 645"/>
                <a:gd name="T30" fmla="*/ 597 w 653"/>
                <a:gd name="T31" fmla="*/ 594 h 645"/>
                <a:gd name="T32" fmla="*/ 597 w 653"/>
                <a:gd name="T33" fmla="*/ 594 h 645"/>
                <a:gd name="T34" fmla="*/ 610 w 653"/>
                <a:gd name="T35" fmla="*/ 573 h 645"/>
                <a:gd name="T36" fmla="*/ 616 w 653"/>
                <a:gd name="T37" fmla="*/ 575 h 645"/>
                <a:gd name="T38" fmla="*/ 633 w 653"/>
                <a:gd name="T39" fmla="*/ 522 h 645"/>
                <a:gd name="T40" fmla="*/ 629 w 653"/>
                <a:gd name="T41" fmla="*/ 103 h 645"/>
                <a:gd name="T42" fmla="*/ 636 w 653"/>
                <a:gd name="T43" fmla="*/ 157 h 645"/>
                <a:gd name="T44" fmla="*/ 626 w 653"/>
                <a:gd name="T45" fmla="*/ 89 h 645"/>
                <a:gd name="T46" fmla="*/ 575 w 653"/>
                <a:gd name="T47" fmla="*/ 29 h 645"/>
                <a:gd name="T48" fmla="*/ 611 w 653"/>
                <a:gd name="T49" fmla="*/ 55 h 645"/>
                <a:gd name="T50" fmla="*/ 608 w 653"/>
                <a:gd name="T51" fmla="*/ 53 h 645"/>
                <a:gd name="T52" fmla="*/ 394 w 653"/>
                <a:gd name="T53" fmla="*/ 12 h 645"/>
                <a:gd name="T54" fmla="*/ 266 w 653"/>
                <a:gd name="T55" fmla="*/ 11 h 645"/>
                <a:gd name="T56" fmla="*/ 237 w 653"/>
                <a:gd name="T57" fmla="*/ 12 h 645"/>
                <a:gd name="T58" fmla="*/ 202 w 653"/>
                <a:gd name="T59" fmla="*/ 13 h 645"/>
                <a:gd name="T60" fmla="*/ 202 w 653"/>
                <a:gd name="T61" fmla="*/ 14 h 645"/>
                <a:gd name="T62" fmla="*/ 11 w 653"/>
                <a:gd name="T63" fmla="*/ 209 h 645"/>
                <a:gd name="T64" fmla="*/ 116 w 653"/>
                <a:gd name="T65" fmla="*/ 19 h 645"/>
                <a:gd name="T66" fmla="*/ 70 w 653"/>
                <a:gd name="T67" fmla="*/ 34 h 645"/>
                <a:gd name="T68" fmla="*/ 49 w 653"/>
                <a:gd name="T69" fmla="*/ 61 h 645"/>
                <a:gd name="T70" fmla="*/ 574 w 653"/>
                <a:gd name="T71" fmla="*/ 43 h 645"/>
                <a:gd name="T72" fmla="*/ 631 w 653"/>
                <a:gd name="T73" fmla="*/ 128 h 645"/>
                <a:gd name="T74" fmla="*/ 640 w 653"/>
                <a:gd name="T75" fmla="*/ 198 h 645"/>
                <a:gd name="T76" fmla="*/ 638 w 653"/>
                <a:gd name="T77" fmla="*/ 398 h 645"/>
                <a:gd name="T78" fmla="*/ 631 w 653"/>
                <a:gd name="T79" fmla="*/ 145 h 645"/>
                <a:gd name="T80" fmla="*/ 628 w 653"/>
                <a:gd name="T81" fmla="*/ 518 h 645"/>
                <a:gd name="T82" fmla="*/ 311 w 653"/>
                <a:gd name="T83" fmla="*/ 625 h 645"/>
                <a:gd name="T84" fmla="*/ 47 w 653"/>
                <a:gd name="T85" fmla="*/ 553 h 645"/>
                <a:gd name="T86" fmla="*/ 26 w 653"/>
                <a:gd name="T87" fmla="*/ 213 h 645"/>
                <a:gd name="T88" fmla="*/ 17 w 653"/>
                <a:gd name="T89" fmla="*/ 259 h 645"/>
                <a:gd name="T90" fmla="*/ 48 w 653"/>
                <a:gd name="T91" fmla="*/ 563 h 645"/>
                <a:gd name="T92" fmla="*/ 22 w 653"/>
                <a:gd name="T93" fmla="*/ 551 h 645"/>
                <a:gd name="T94" fmla="*/ 11 w 653"/>
                <a:gd name="T95" fmla="*/ 209 h 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53" h="645">
                  <a:moveTo>
                    <a:pt x="17" y="556"/>
                  </a:moveTo>
                  <a:cubicBezTo>
                    <a:pt x="19" y="562"/>
                    <a:pt x="20" y="569"/>
                    <a:pt x="24" y="574"/>
                  </a:cubicBezTo>
                  <a:cubicBezTo>
                    <a:pt x="28" y="579"/>
                    <a:pt x="22" y="564"/>
                    <a:pt x="24" y="561"/>
                  </a:cubicBezTo>
                  <a:cubicBezTo>
                    <a:pt x="31" y="593"/>
                    <a:pt x="59" y="613"/>
                    <a:pt x="96" y="613"/>
                  </a:cubicBezTo>
                  <a:cubicBezTo>
                    <a:pt x="166" y="627"/>
                    <a:pt x="244" y="626"/>
                    <a:pt x="318" y="636"/>
                  </a:cubicBezTo>
                  <a:cubicBezTo>
                    <a:pt x="402" y="632"/>
                    <a:pt x="494" y="645"/>
                    <a:pt x="565" y="628"/>
                  </a:cubicBezTo>
                  <a:cubicBezTo>
                    <a:pt x="577" y="625"/>
                    <a:pt x="588" y="622"/>
                    <a:pt x="598" y="615"/>
                  </a:cubicBezTo>
                  <a:cubicBezTo>
                    <a:pt x="608" y="607"/>
                    <a:pt x="615" y="596"/>
                    <a:pt x="623" y="584"/>
                  </a:cubicBezTo>
                  <a:cubicBezTo>
                    <a:pt x="623" y="584"/>
                    <a:pt x="623" y="583"/>
                    <a:pt x="624" y="583"/>
                  </a:cubicBezTo>
                  <a:cubicBezTo>
                    <a:pt x="620" y="583"/>
                    <a:pt x="620" y="583"/>
                    <a:pt x="620" y="583"/>
                  </a:cubicBezTo>
                  <a:cubicBezTo>
                    <a:pt x="621" y="584"/>
                    <a:pt x="621" y="585"/>
                    <a:pt x="620" y="585"/>
                  </a:cubicBezTo>
                  <a:cubicBezTo>
                    <a:pt x="620" y="583"/>
                    <a:pt x="620" y="583"/>
                    <a:pt x="620" y="583"/>
                  </a:cubicBezTo>
                  <a:cubicBezTo>
                    <a:pt x="621" y="581"/>
                    <a:pt x="621" y="580"/>
                    <a:pt x="622" y="578"/>
                  </a:cubicBezTo>
                  <a:cubicBezTo>
                    <a:pt x="624" y="575"/>
                    <a:pt x="624" y="581"/>
                    <a:pt x="625" y="582"/>
                  </a:cubicBezTo>
                  <a:cubicBezTo>
                    <a:pt x="646" y="533"/>
                    <a:pt x="647" y="462"/>
                    <a:pt x="649" y="397"/>
                  </a:cubicBezTo>
                  <a:cubicBezTo>
                    <a:pt x="653" y="309"/>
                    <a:pt x="651" y="214"/>
                    <a:pt x="643" y="129"/>
                  </a:cubicBezTo>
                  <a:cubicBezTo>
                    <a:pt x="637" y="63"/>
                    <a:pt x="606" y="17"/>
                    <a:pt x="540" y="8"/>
                  </a:cubicBezTo>
                  <a:cubicBezTo>
                    <a:pt x="491" y="1"/>
                    <a:pt x="435" y="1"/>
                    <a:pt x="384" y="3"/>
                  </a:cubicBezTo>
                  <a:cubicBezTo>
                    <a:pt x="362" y="4"/>
                    <a:pt x="342" y="3"/>
                    <a:pt x="321" y="5"/>
                  </a:cubicBezTo>
                  <a:cubicBezTo>
                    <a:pt x="320" y="2"/>
                    <a:pt x="320" y="2"/>
                    <a:pt x="320" y="2"/>
                  </a:cubicBezTo>
                  <a:cubicBezTo>
                    <a:pt x="235" y="6"/>
                    <a:pt x="139" y="0"/>
                    <a:pt x="67" y="21"/>
                  </a:cubicBezTo>
                  <a:cubicBezTo>
                    <a:pt x="32" y="32"/>
                    <a:pt x="14" y="67"/>
                    <a:pt x="12" y="112"/>
                  </a:cubicBezTo>
                  <a:cubicBezTo>
                    <a:pt x="7" y="209"/>
                    <a:pt x="0" y="315"/>
                    <a:pt x="4" y="410"/>
                  </a:cubicBezTo>
                  <a:cubicBezTo>
                    <a:pt x="6" y="460"/>
                    <a:pt x="6" y="512"/>
                    <a:pt x="17" y="556"/>
                  </a:cubicBezTo>
                  <a:close/>
                  <a:moveTo>
                    <a:pt x="484" y="627"/>
                  </a:moveTo>
                  <a:cubicBezTo>
                    <a:pt x="487" y="628"/>
                    <a:pt x="493" y="626"/>
                    <a:pt x="494" y="629"/>
                  </a:cubicBezTo>
                  <a:cubicBezTo>
                    <a:pt x="491" y="629"/>
                    <a:pt x="487" y="629"/>
                    <a:pt x="484" y="627"/>
                  </a:cubicBezTo>
                  <a:close/>
                  <a:moveTo>
                    <a:pt x="613" y="594"/>
                  </a:moveTo>
                  <a:cubicBezTo>
                    <a:pt x="603" y="606"/>
                    <a:pt x="589" y="613"/>
                    <a:pt x="572" y="617"/>
                  </a:cubicBezTo>
                  <a:cubicBezTo>
                    <a:pt x="586" y="609"/>
                    <a:pt x="603" y="603"/>
                    <a:pt x="614" y="593"/>
                  </a:cubicBezTo>
                  <a:cubicBezTo>
                    <a:pt x="613" y="593"/>
                    <a:pt x="613" y="594"/>
                    <a:pt x="613" y="594"/>
                  </a:cubicBezTo>
                  <a:close/>
                  <a:moveTo>
                    <a:pt x="597" y="594"/>
                  </a:moveTo>
                  <a:cubicBezTo>
                    <a:pt x="597" y="592"/>
                    <a:pt x="600" y="590"/>
                    <a:pt x="601" y="589"/>
                  </a:cubicBezTo>
                  <a:cubicBezTo>
                    <a:pt x="601" y="593"/>
                    <a:pt x="601" y="594"/>
                    <a:pt x="597" y="594"/>
                  </a:cubicBezTo>
                  <a:close/>
                  <a:moveTo>
                    <a:pt x="606" y="582"/>
                  </a:moveTo>
                  <a:cubicBezTo>
                    <a:pt x="610" y="573"/>
                    <a:pt x="610" y="573"/>
                    <a:pt x="610" y="573"/>
                  </a:cubicBezTo>
                  <a:cubicBezTo>
                    <a:pt x="611" y="577"/>
                    <a:pt x="609" y="580"/>
                    <a:pt x="606" y="582"/>
                  </a:cubicBezTo>
                  <a:close/>
                  <a:moveTo>
                    <a:pt x="616" y="575"/>
                  </a:moveTo>
                  <a:cubicBezTo>
                    <a:pt x="631" y="526"/>
                    <a:pt x="631" y="526"/>
                    <a:pt x="631" y="526"/>
                  </a:cubicBezTo>
                  <a:cubicBezTo>
                    <a:pt x="631" y="526"/>
                    <a:pt x="631" y="523"/>
                    <a:pt x="633" y="522"/>
                  </a:cubicBezTo>
                  <a:cubicBezTo>
                    <a:pt x="631" y="543"/>
                    <a:pt x="624" y="560"/>
                    <a:pt x="616" y="575"/>
                  </a:cubicBezTo>
                  <a:close/>
                  <a:moveTo>
                    <a:pt x="629" y="103"/>
                  </a:moveTo>
                  <a:cubicBezTo>
                    <a:pt x="630" y="103"/>
                    <a:pt x="631" y="106"/>
                    <a:pt x="632" y="107"/>
                  </a:cubicBezTo>
                  <a:cubicBezTo>
                    <a:pt x="634" y="122"/>
                    <a:pt x="638" y="139"/>
                    <a:pt x="636" y="157"/>
                  </a:cubicBezTo>
                  <a:cubicBezTo>
                    <a:pt x="636" y="137"/>
                    <a:pt x="632" y="120"/>
                    <a:pt x="629" y="103"/>
                  </a:cubicBezTo>
                  <a:cubicBezTo>
                    <a:pt x="627" y="99"/>
                    <a:pt x="627" y="94"/>
                    <a:pt x="626" y="89"/>
                  </a:cubicBezTo>
                  <a:cubicBezTo>
                    <a:pt x="629" y="93"/>
                    <a:pt x="630" y="98"/>
                    <a:pt x="629" y="103"/>
                  </a:cubicBezTo>
                  <a:close/>
                  <a:moveTo>
                    <a:pt x="575" y="29"/>
                  </a:moveTo>
                  <a:cubicBezTo>
                    <a:pt x="588" y="34"/>
                    <a:pt x="600" y="42"/>
                    <a:pt x="608" y="53"/>
                  </a:cubicBezTo>
                  <a:cubicBezTo>
                    <a:pt x="609" y="54"/>
                    <a:pt x="610" y="54"/>
                    <a:pt x="611" y="55"/>
                  </a:cubicBezTo>
                  <a:cubicBezTo>
                    <a:pt x="610" y="56"/>
                    <a:pt x="609" y="54"/>
                    <a:pt x="609" y="55"/>
                  </a:cubicBezTo>
                  <a:cubicBezTo>
                    <a:pt x="609" y="54"/>
                    <a:pt x="609" y="54"/>
                    <a:pt x="608" y="53"/>
                  </a:cubicBezTo>
                  <a:cubicBezTo>
                    <a:pt x="577" y="29"/>
                    <a:pt x="528" y="22"/>
                    <a:pt x="474" y="19"/>
                  </a:cubicBezTo>
                  <a:cubicBezTo>
                    <a:pt x="449" y="18"/>
                    <a:pt x="422" y="14"/>
                    <a:pt x="394" y="12"/>
                  </a:cubicBezTo>
                  <a:cubicBezTo>
                    <a:pt x="457" y="8"/>
                    <a:pt x="528" y="8"/>
                    <a:pt x="575" y="29"/>
                  </a:cubicBezTo>
                  <a:close/>
                  <a:moveTo>
                    <a:pt x="266" y="11"/>
                  </a:moveTo>
                  <a:cubicBezTo>
                    <a:pt x="263" y="13"/>
                    <a:pt x="258" y="14"/>
                    <a:pt x="254" y="13"/>
                  </a:cubicBezTo>
                  <a:cubicBezTo>
                    <a:pt x="251" y="12"/>
                    <a:pt x="240" y="13"/>
                    <a:pt x="237" y="12"/>
                  </a:cubicBezTo>
                  <a:cubicBezTo>
                    <a:pt x="245" y="11"/>
                    <a:pt x="256" y="12"/>
                    <a:pt x="266" y="11"/>
                  </a:cubicBezTo>
                  <a:close/>
                  <a:moveTo>
                    <a:pt x="202" y="13"/>
                  </a:moveTo>
                  <a:cubicBezTo>
                    <a:pt x="236" y="13"/>
                    <a:pt x="236" y="13"/>
                    <a:pt x="236" y="13"/>
                  </a:cubicBezTo>
                  <a:cubicBezTo>
                    <a:pt x="202" y="14"/>
                    <a:pt x="202" y="14"/>
                    <a:pt x="202" y="14"/>
                  </a:cubicBezTo>
                  <a:lnTo>
                    <a:pt x="202" y="13"/>
                  </a:lnTo>
                  <a:close/>
                  <a:moveTo>
                    <a:pt x="11" y="209"/>
                  </a:moveTo>
                  <a:cubicBezTo>
                    <a:pt x="13" y="151"/>
                    <a:pt x="16" y="95"/>
                    <a:pt x="35" y="55"/>
                  </a:cubicBezTo>
                  <a:cubicBezTo>
                    <a:pt x="47" y="30"/>
                    <a:pt x="81" y="23"/>
                    <a:pt x="116" y="19"/>
                  </a:cubicBezTo>
                  <a:cubicBezTo>
                    <a:pt x="142" y="16"/>
                    <a:pt x="170" y="11"/>
                    <a:pt x="199" y="14"/>
                  </a:cubicBezTo>
                  <a:cubicBezTo>
                    <a:pt x="152" y="18"/>
                    <a:pt x="105" y="18"/>
                    <a:pt x="70" y="34"/>
                  </a:cubicBezTo>
                  <a:cubicBezTo>
                    <a:pt x="50" y="44"/>
                    <a:pt x="37" y="66"/>
                    <a:pt x="37" y="94"/>
                  </a:cubicBezTo>
                  <a:cubicBezTo>
                    <a:pt x="39" y="83"/>
                    <a:pt x="42" y="70"/>
                    <a:pt x="49" y="61"/>
                  </a:cubicBezTo>
                  <a:cubicBezTo>
                    <a:pt x="64" y="41"/>
                    <a:pt x="91" y="31"/>
                    <a:pt x="125" y="28"/>
                  </a:cubicBezTo>
                  <a:cubicBezTo>
                    <a:pt x="271" y="16"/>
                    <a:pt x="444" y="12"/>
                    <a:pt x="574" y="43"/>
                  </a:cubicBezTo>
                  <a:cubicBezTo>
                    <a:pt x="580" y="45"/>
                    <a:pt x="587" y="47"/>
                    <a:pt x="592" y="51"/>
                  </a:cubicBezTo>
                  <a:cubicBezTo>
                    <a:pt x="614" y="67"/>
                    <a:pt x="626" y="95"/>
                    <a:pt x="631" y="128"/>
                  </a:cubicBezTo>
                  <a:cubicBezTo>
                    <a:pt x="637" y="176"/>
                    <a:pt x="639" y="228"/>
                    <a:pt x="639" y="279"/>
                  </a:cubicBezTo>
                  <a:cubicBezTo>
                    <a:pt x="640" y="198"/>
                    <a:pt x="640" y="198"/>
                    <a:pt x="640" y="198"/>
                  </a:cubicBezTo>
                  <a:cubicBezTo>
                    <a:pt x="643" y="277"/>
                    <a:pt x="646" y="366"/>
                    <a:pt x="639" y="446"/>
                  </a:cubicBezTo>
                  <a:cubicBezTo>
                    <a:pt x="639" y="432"/>
                    <a:pt x="640" y="413"/>
                    <a:pt x="638" y="398"/>
                  </a:cubicBezTo>
                  <a:cubicBezTo>
                    <a:pt x="638" y="439"/>
                    <a:pt x="637" y="477"/>
                    <a:pt x="633" y="514"/>
                  </a:cubicBezTo>
                  <a:cubicBezTo>
                    <a:pt x="636" y="394"/>
                    <a:pt x="639" y="263"/>
                    <a:pt x="631" y="145"/>
                  </a:cubicBezTo>
                  <a:cubicBezTo>
                    <a:pt x="631" y="140"/>
                    <a:pt x="629" y="134"/>
                    <a:pt x="627" y="130"/>
                  </a:cubicBezTo>
                  <a:cubicBezTo>
                    <a:pt x="637" y="256"/>
                    <a:pt x="634" y="393"/>
                    <a:pt x="628" y="518"/>
                  </a:cubicBezTo>
                  <a:cubicBezTo>
                    <a:pt x="620" y="572"/>
                    <a:pt x="592" y="606"/>
                    <a:pt x="540" y="616"/>
                  </a:cubicBezTo>
                  <a:cubicBezTo>
                    <a:pt x="463" y="622"/>
                    <a:pt x="393" y="631"/>
                    <a:pt x="311" y="625"/>
                  </a:cubicBezTo>
                  <a:cubicBezTo>
                    <a:pt x="250" y="620"/>
                    <a:pt x="188" y="616"/>
                    <a:pt x="130" y="607"/>
                  </a:cubicBezTo>
                  <a:cubicBezTo>
                    <a:pt x="99" y="593"/>
                    <a:pt x="69" y="575"/>
                    <a:pt x="47" y="553"/>
                  </a:cubicBezTo>
                  <a:cubicBezTo>
                    <a:pt x="24" y="465"/>
                    <a:pt x="18" y="353"/>
                    <a:pt x="21" y="247"/>
                  </a:cubicBezTo>
                  <a:cubicBezTo>
                    <a:pt x="21" y="232"/>
                    <a:pt x="23" y="221"/>
                    <a:pt x="26" y="213"/>
                  </a:cubicBezTo>
                  <a:cubicBezTo>
                    <a:pt x="25" y="166"/>
                    <a:pt x="29" y="109"/>
                    <a:pt x="38" y="66"/>
                  </a:cubicBezTo>
                  <a:cubicBezTo>
                    <a:pt x="21" y="121"/>
                    <a:pt x="21" y="193"/>
                    <a:pt x="17" y="259"/>
                  </a:cubicBezTo>
                  <a:cubicBezTo>
                    <a:pt x="12" y="358"/>
                    <a:pt x="19" y="457"/>
                    <a:pt x="37" y="541"/>
                  </a:cubicBezTo>
                  <a:cubicBezTo>
                    <a:pt x="39" y="548"/>
                    <a:pt x="41" y="557"/>
                    <a:pt x="48" y="563"/>
                  </a:cubicBezTo>
                  <a:cubicBezTo>
                    <a:pt x="66" y="580"/>
                    <a:pt x="92" y="595"/>
                    <a:pt x="113" y="607"/>
                  </a:cubicBezTo>
                  <a:cubicBezTo>
                    <a:pt x="69" y="608"/>
                    <a:pt x="32" y="590"/>
                    <a:pt x="22" y="551"/>
                  </a:cubicBezTo>
                  <a:cubicBezTo>
                    <a:pt x="21" y="552"/>
                    <a:pt x="22" y="557"/>
                    <a:pt x="20" y="559"/>
                  </a:cubicBezTo>
                  <a:cubicBezTo>
                    <a:pt x="7" y="446"/>
                    <a:pt x="8" y="326"/>
                    <a:pt x="11" y="209"/>
                  </a:cubicBezTo>
                  <a:close/>
                </a:path>
              </a:pathLst>
            </a:custGeom>
            <a:solidFill>
              <a:srgbClr val="6CB73B"/>
            </a:solidFill>
            <a:ln>
              <a:solidFill>
                <a:srgbClr val="19A1A3"/>
              </a:solid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字魂59号-创粗黑" panose="00000500000000000000" pitchFamily="2" charset="-122"/>
              </a:endParaRPr>
            </a:p>
          </p:txBody>
        </p:sp>
        <p:sp>
          <p:nvSpPr>
            <p:cNvPr id="25" name="TextBox 15"/>
            <p:cNvSpPr txBox="1"/>
            <p:nvPr/>
          </p:nvSpPr>
          <p:spPr>
            <a:xfrm>
              <a:off x="763953" y="1856020"/>
              <a:ext cx="196607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huấn</a:t>
              </a:r>
              <a:r>
                <a:rPr kumimoji="0" lang="en-US" sz="3600" b="1"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luyện</a:t>
              </a:r>
              <a:endParaRPr kumimoji="0" lang="en-US" sz="3600" b="1"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grpSp>
    </p:spTree>
    <p:custDataLst>
      <p:tags r:id="rId1"/>
    </p:custData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arn(inVertical)">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barn(inVertical)">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barn(inVertical)">
                                      <p:cBhvr>
                                        <p:cTn id="3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ộp Văn bản 1"/>
          <p:cNvSpPr txBox="1"/>
          <p:nvPr/>
        </p:nvSpPr>
        <p:spPr>
          <a:xfrm>
            <a:off x="642573" y="2727948"/>
            <a:ext cx="10548620" cy="175432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Nhờ có in-tơ-nét, bạn cũng có thể nhìn thấy người nói chuyện với mình, dù hai người đang ở cách nhau rất xa.</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cxnSp>
        <p:nvCxnSpPr>
          <p:cNvPr id="6" name="Đường nối Thẳng 5"/>
          <p:cNvCxnSpPr/>
          <p:nvPr/>
        </p:nvCxnSpPr>
        <p:spPr>
          <a:xfrm flipH="1">
            <a:off x="4630687" y="2727948"/>
            <a:ext cx="231494" cy="708949"/>
          </a:xfrm>
          <a:prstGeom prst="line">
            <a:avLst/>
          </a:prstGeom>
          <a:ln w="38100">
            <a:solidFill>
              <a:srgbClr val="9EA345"/>
            </a:solidFill>
          </a:ln>
        </p:spPr>
        <p:style>
          <a:lnRef idx="1">
            <a:schemeClr val="accent1"/>
          </a:lnRef>
          <a:fillRef idx="0">
            <a:schemeClr val="accent1"/>
          </a:fillRef>
          <a:effectRef idx="0">
            <a:schemeClr val="accent1"/>
          </a:effectRef>
          <a:fontRef idx="minor">
            <a:schemeClr val="tx1"/>
          </a:fontRef>
        </p:style>
      </p:cxnSp>
      <p:cxnSp>
        <p:nvCxnSpPr>
          <p:cNvPr id="7" name="Đường nối Thẳng 6"/>
          <p:cNvCxnSpPr/>
          <p:nvPr/>
        </p:nvCxnSpPr>
        <p:spPr>
          <a:xfrm flipH="1">
            <a:off x="8682323" y="2745901"/>
            <a:ext cx="231494" cy="708949"/>
          </a:xfrm>
          <a:prstGeom prst="line">
            <a:avLst/>
          </a:prstGeom>
          <a:ln w="38100">
            <a:solidFill>
              <a:srgbClr val="9EA345"/>
            </a:solidFill>
          </a:ln>
        </p:spPr>
        <p:style>
          <a:lnRef idx="1">
            <a:schemeClr val="accent1"/>
          </a:lnRef>
          <a:fillRef idx="0">
            <a:schemeClr val="accent1"/>
          </a:fillRef>
          <a:effectRef idx="0">
            <a:schemeClr val="accent1"/>
          </a:effectRef>
          <a:fontRef idx="minor">
            <a:schemeClr val="tx1"/>
          </a:fontRef>
        </p:style>
      </p:cxnSp>
      <p:cxnSp>
        <p:nvCxnSpPr>
          <p:cNvPr id="8" name="Đường nối Thẳng 7"/>
          <p:cNvCxnSpPr/>
          <p:nvPr/>
        </p:nvCxnSpPr>
        <p:spPr>
          <a:xfrm flipH="1">
            <a:off x="11036194" y="2727947"/>
            <a:ext cx="231494" cy="708949"/>
          </a:xfrm>
          <a:prstGeom prst="line">
            <a:avLst/>
          </a:prstGeom>
          <a:ln w="38100">
            <a:solidFill>
              <a:srgbClr val="9EA345"/>
            </a:solidFill>
          </a:ln>
        </p:spPr>
        <p:style>
          <a:lnRef idx="1">
            <a:schemeClr val="accent1"/>
          </a:lnRef>
          <a:fillRef idx="0">
            <a:schemeClr val="accent1"/>
          </a:fillRef>
          <a:effectRef idx="0">
            <a:schemeClr val="accent1"/>
          </a:effectRef>
          <a:fontRef idx="minor">
            <a:schemeClr val="tx1"/>
          </a:fontRef>
        </p:style>
      </p:cxnSp>
      <p:grpSp>
        <p:nvGrpSpPr>
          <p:cNvPr id="16" name="Nhóm 15"/>
          <p:cNvGrpSpPr/>
          <p:nvPr/>
        </p:nvGrpSpPr>
        <p:grpSpPr>
          <a:xfrm>
            <a:off x="4245919" y="3773325"/>
            <a:ext cx="384768" cy="708949"/>
            <a:chOff x="6984558" y="3227225"/>
            <a:chExt cx="384768" cy="708949"/>
          </a:xfrm>
        </p:grpSpPr>
        <p:cxnSp>
          <p:nvCxnSpPr>
            <p:cNvPr id="9" name="Đường nối Thẳng 8"/>
            <p:cNvCxnSpPr/>
            <p:nvPr/>
          </p:nvCxnSpPr>
          <p:spPr>
            <a:xfrm flipH="1">
              <a:off x="6984558" y="3227225"/>
              <a:ext cx="231494" cy="708949"/>
            </a:xfrm>
            <a:prstGeom prst="line">
              <a:avLst/>
            </a:prstGeom>
            <a:ln w="38100">
              <a:solidFill>
                <a:srgbClr val="9EA345"/>
              </a:solidFill>
            </a:ln>
          </p:spPr>
          <p:style>
            <a:lnRef idx="1">
              <a:schemeClr val="accent1"/>
            </a:lnRef>
            <a:fillRef idx="0">
              <a:schemeClr val="accent1"/>
            </a:fillRef>
            <a:effectRef idx="0">
              <a:schemeClr val="accent1"/>
            </a:effectRef>
            <a:fontRef idx="minor">
              <a:schemeClr val="tx1"/>
            </a:fontRef>
          </p:style>
        </p:cxnSp>
        <p:cxnSp>
          <p:nvCxnSpPr>
            <p:cNvPr id="10" name="Đường nối Thẳng 9"/>
            <p:cNvCxnSpPr/>
            <p:nvPr/>
          </p:nvCxnSpPr>
          <p:spPr>
            <a:xfrm flipH="1">
              <a:off x="7137832" y="3227225"/>
              <a:ext cx="231494" cy="708949"/>
            </a:xfrm>
            <a:prstGeom prst="line">
              <a:avLst/>
            </a:prstGeom>
            <a:ln w="38100">
              <a:solidFill>
                <a:srgbClr val="9EA345"/>
              </a:solidFill>
            </a:ln>
          </p:spPr>
          <p:style>
            <a:lnRef idx="1">
              <a:schemeClr val="accent1"/>
            </a:lnRef>
            <a:fillRef idx="0">
              <a:schemeClr val="accent1"/>
            </a:fillRef>
            <a:effectRef idx="0">
              <a:schemeClr val="accent1"/>
            </a:effectRef>
            <a:fontRef idx="minor">
              <a:schemeClr val="tx1"/>
            </a:fontRef>
          </p:style>
        </p:cxnSp>
      </p:grpSp>
      <p:pic>
        <p:nvPicPr>
          <p:cNvPr id="15" name="Hình ảnh 14"/>
          <p:cNvPicPr>
            <a:picLocks noChangeAspect="1"/>
          </p:cNvPicPr>
          <p:nvPr/>
        </p:nvPicPr>
        <p:blipFill>
          <a:blip r:embed="rId3"/>
          <a:stretch>
            <a:fillRect/>
          </a:stretch>
        </p:blipFill>
        <p:spPr>
          <a:xfrm>
            <a:off x="1499217" y="173013"/>
            <a:ext cx="9193565" cy="2353260"/>
          </a:xfrm>
          <a:prstGeom prst="rect">
            <a:avLst/>
          </a:prstGeom>
        </p:spPr>
      </p:pic>
      <p:cxnSp>
        <p:nvCxnSpPr>
          <p:cNvPr id="3" name="Đường nối Thẳng 2"/>
          <p:cNvCxnSpPr/>
          <p:nvPr/>
        </p:nvCxnSpPr>
        <p:spPr>
          <a:xfrm flipH="1">
            <a:off x="9451234" y="3347707"/>
            <a:ext cx="231494" cy="708949"/>
          </a:xfrm>
          <a:prstGeom prst="line">
            <a:avLst/>
          </a:prstGeom>
          <a:ln w="38100">
            <a:solidFill>
              <a:srgbClr val="9EA345"/>
            </a:solidFill>
          </a:ln>
        </p:spPr>
        <p:style>
          <a:lnRef idx="1">
            <a:schemeClr val="accent1"/>
          </a:lnRef>
          <a:fillRef idx="0">
            <a:schemeClr val="accent1"/>
          </a:fillRef>
          <a:effectRef idx="0">
            <a:schemeClr val="accent1"/>
          </a:effectRef>
          <a:fontRef idx="minor">
            <a:schemeClr val="tx1"/>
          </a:fontRef>
        </p:style>
      </p:cxnSp>
    </p:spTree>
    <p:custDataLst>
      <p:tags r:id="rId1"/>
    </p:custData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randombar(horizontal)">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up)">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up)">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up)">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wipe(up)">
                                      <p:cBhvr>
                                        <p:cTn id="31" dur="500"/>
                                        <p:tgtEl>
                                          <p:spTgt spid="3"/>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wipe(up)">
                                      <p:cBhvr>
                                        <p:cTn id="3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1"/>
          <p:cNvGrpSpPr/>
          <p:nvPr/>
        </p:nvGrpSpPr>
        <p:grpSpPr>
          <a:xfrm>
            <a:off x="587514" y="1562582"/>
            <a:ext cx="3818573" cy="2566639"/>
            <a:chOff x="458904" y="2119929"/>
            <a:chExt cx="3818573" cy="2566639"/>
          </a:xfrm>
        </p:grpSpPr>
        <p:pic>
          <p:nvPicPr>
            <p:cNvPr id="5" name="图片 6"/>
            <p:cNvPicPr>
              <a:picLocks noChangeAspect="1"/>
            </p:cNvPicPr>
            <p:nvPr/>
          </p:nvPicPr>
          <p:blipFill>
            <a:blip r:embed="rId3" cstate="email"/>
            <a:stretch>
              <a:fillRect/>
            </a:stretch>
          </p:blipFill>
          <p:spPr>
            <a:xfrm>
              <a:off x="458904" y="2119929"/>
              <a:ext cx="3818573" cy="2566639"/>
            </a:xfrm>
            <a:prstGeom prst="rect">
              <a:avLst/>
            </a:prstGeom>
          </p:spPr>
        </p:pic>
        <p:sp>
          <p:nvSpPr>
            <p:cNvPr id="6" name="TextBox 9"/>
            <p:cNvSpPr txBox="1"/>
            <p:nvPr/>
          </p:nvSpPr>
          <p:spPr>
            <a:xfrm>
              <a:off x="716838" y="2887943"/>
              <a:ext cx="3366927" cy="1305037"/>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Đoạn</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1: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Từ</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đầu</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đến</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khi</a:t>
              </a:r>
              <a:r>
                <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ở </a:t>
              </a:r>
              <a:r>
                <a:rPr kumimoji="0" lang="en-US" sz="28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xa</a:t>
              </a:r>
              <a:r>
                <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vi-VN"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7" name="Group 13"/>
          <p:cNvGrpSpPr/>
          <p:nvPr/>
        </p:nvGrpSpPr>
        <p:grpSpPr>
          <a:xfrm>
            <a:off x="4212375" y="3734279"/>
            <a:ext cx="4597929" cy="2612935"/>
            <a:chOff x="4264640" y="2176381"/>
            <a:chExt cx="3503496" cy="3629389"/>
          </a:xfrm>
        </p:grpSpPr>
        <p:pic>
          <p:nvPicPr>
            <p:cNvPr id="8" name="图片 6"/>
            <p:cNvPicPr>
              <a:picLocks noChangeAspect="1"/>
            </p:cNvPicPr>
            <p:nvPr/>
          </p:nvPicPr>
          <p:blipFill>
            <a:blip r:embed="rId3" cstate="email"/>
            <a:stretch>
              <a:fillRect/>
            </a:stretch>
          </p:blipFill>
          <p:spPr>
            <a:xfrm>
              <a:off x="4264640" y="2176381"/>
              <a:ext cx="3503496" cy="3565082"/>
            </a:xfrm>
            <a:prstGeom prst="rect">
              <a:avLst/>
            </a:prstGeom>
          </p:spPr>
        </p:pic>
        <p:sp>
          <p:nvSpPr>
            <p:cNvPr id="9" name="TextBox 10"/>
            <p:cNvSpPr txBox="1"/>
            <p:nvPr/>
          </p:nvSpPr>
          <p:spPr>
            <a:xfrm>
              <a:off x="4595421" y="3092543"/>
              <a:ext cx="2941906" cy="2713227"/>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Đoạn</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2: </a:t>
              </a:r>
              <a:r>
                <a:rPr kumimoji="0" lang="vi-VN"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Từ xa xưa </a:t>
              </a:r>
              <a:r>
                <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đến</a:t>
              </a:r>
              <a:r>
                <a:rPr kumimoji="0" lang="vi-VN"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mới được tìm thấy</a:t>
              </a:r>
            </a:p>
          </p:txBody>
        </p:sp>
      </p:grpSp>
      <p:grpSp>
        <p:nvGrpSpPr>
          <p:cNvPr id="10" name="Group 14"/>
          <p:cNvGrpSpPr/>
          <p:nvPr/>
        </p:nvGrpSpPr>
        <p:grpSpPr>
          <a:xfrm>
            <a:off x="8100990" y="1755460"/>
            <a:ext cx="3503496" cy="2180882"/>
            <a:chOff x="8216069" y="2280842"/>
            <a:chExt cx="3503496" cy="2180882"/>
          </a:xfrm>
        </p:grpSpPr>
        <p:pic>
          <p:nvPicPr>
            <p:cNvPr id="12" name="图片 6"/>
            <p:cNvPicPr>
              <a:picLocks noChangeAspect="1"/>
            </p:cNvPicPr>
            <p:nvPr/>
          </p:nvPicPr>
          <p:blipFill>
            <a:blip r:embed="rId3" cstate="email"/>
            <a:stretch>
              <a:fillRect/>
            </a:stretch>
          </p:blipFill>
          <p:spPr>
            <a:xfrm>
              <a:off x="8216069" y="2280842"/>
              <a:ext cx="3503496" cy="2180882"/>
            </a:xfrm>
            <a:prstGeom prst="rect">
              <a:avLst/>
            </a:prstGeom>
          </p:spPr>
        </p:pic>
        <p:sp>
          <p:nvSpPr>
            <p:cNvPr id="13" name="TextBox 12"/>
            <p:cNvSpPr txBox="1"/>
            <p:nvPr/>
          </p:nvSpPr>
          <p:spPr>
            <a:xfrm>
              <a:off x="8475717" y="3126687"/>
              <a:ext cx="2984199" cy="658706"/>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Đoạn</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3: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Còn</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lại</a:t>
              </a:r>
              <a:r>
                <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vi-VN"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22" name="Hình ảnh 21"/>
          <p:cNvPicPr>
            <a:picLocks noChangeAspect="1"/>
          </p:cNvPicPr>
          <p:nvPr/>
        </p:nvPicPr>
        <p:blipFill>
          <a:blip r:embed="rId4"/>
          <a:stretch>
            <a:fillRect/>
          </a:stretch>
        </p:blipFill>
        <p:spPr>
          <a:xfrm>
            <a:off x="3056170" y="135261"/>
            <a:ext cx="6456224" cy="2566638"/>
          </a:xfrm>
          <a:prstGeom prst="rect">
            <a:avLst/>
          </a:prstGeom>
        </p:spPr>
      </p:pic>
    </p:spTree>
    <p:custDataLst>
      <p:tags r:id="rId1"/>
    </p:custData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par>
                                <p:cTn id="14" presetID="14" presetClass="entr" presetSubtype="1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randombar(horizontal)">
                                      <p:cBhvr>
                                        <p:cTn id="16" dur="500"/>
                                        <p:tgtEl>
                                          <p:spTgt spid="7"/>
                                        </p:tgtEl>
                                      </p:cBhvr>
                                    </p:animEffect>
                                  </p:childTnLst>
                                </p:cTn>
                              </p:par>
                              <p:par>
                                <p:cTn id="17" presetID="14" presetClass="entr" presetSubtype="1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randombar(horizontal)">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p:cNvPicPr>
            <a:picLocks noChangeAspect="1"/>
          </p:cNvPicPr>
          <p:nvPr/>
        </p:nvPicPr>
        <p:blipFill>
          <a:blip r:embed="rId2">
            <a:extLst>
              <a:ext uri="{BEBA8EAE-BF5A-486C-A8C5-ECC9F3942E4B}">
                <a14:imgProps xmlns:a14="http://schemas.microsoft.com/office/drawing/2010/main">
                  <a14:imgLayer r:embed="rId3">
                    <a14:imgEffect>
                      <a14:saturation sat="30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rot="16200000">
            <a:off x="2667004" y="-2672204"/>
            <a:ext cx="6857998" cy="12192001"/>
          </a:xfrm>
          <a:prstGeom prst="rect">
            <a:avLst/>
          </a:prstGeom>
        </p:spPr>
      </p:pic>
      <p:sp>
        <p:nvSpPr>
          <p:cNvPr id="11" name="Rectangle: Rounded Corners 43">
            <a:extLst>
              <a:ext uri="{FF2B5EF4-FFF2-40B4-BE49-F238E27FC236}">
                <a16:creationId xmlns:a16="http://schemas.microsoft.com/office/drawing/2014/main" id="{5DA93B06-60AD-4AC5-AD34-76029A7806A1}"/>
              </a:ext>
            </a:extLst>
          </p:cNvPr>
          <p:cNvSpPr/>
          <p:nvPr/>
        </p:nvSpPr>
        <p:spPr>
          <a:xfrm>
            <a:off x="1532495" y="3599002"/>
            <a:ext cx="10230503" cy="1281450"/>
          </a:xfrm>
          <a:custGeom>
            <a:avLst/>
            <a:gdLst>
              <a:gd name="connsiteX0" fmla="*/ 0 w 10230503"/>
              <a:gd name="connsiteY0" fmla="*/ 213579 h 1281450"/>
              <a:gd name="connsiteX1" fmla="*/ 213579 w 10230503"/>
              <a:gd name="connsiteY1" fmla="*/ 0 h 1281450"/>
              <a:gd name="connsiteX2" fmla="*/ 496146 w 10230503"/>
              <a:gd name="connsiteY2" fmla="*/ 0 h 1281450"/>
              <a:gd name="connsiteX3" fmla="*/ 974780 w 10230503"/>
              <a:gd name="connsiteY3" fmla="*/ 0 h 1281450"/>
              <a:gd name="connsiteX4" fmla="*/ 1355380 w 10230503"/>
              <a:gd name="connsiteY4" fmla="*/ 0 h 1281450"/>
              <a:gd name="connsiteX5" fmla="*/ 1834014 w 10230503"/>
              <a:gd name="connsiteY5" fmla="*/ 0 h 1281450"/>
              <a:gd name="connsiteX6" fmla="*/ 2214615 w 10230503"/>
              <a:gd name="connsiteY6" fmla="*/ 0 h 1281450"/>
              <a:gd name="connsiteX7" fmla="*/ 2791282 w 10230503"/>
              <a:gd name="connsiteY7" fmla="*/ 0 h 1281450"/>
              <a:gd name="connsiteX8" fmla="*/ 3171883 w 10230503"/>
              <a:gd name="connsiteY8" fmla="*/ 0 h 1281450"/>
              <a:gd name="connsiteX9" fmla="*/ 3650516 w 10230503"/>
              <a:gd name="connsiteY9" fmla="*/ 0 h 1281450"/>
              <a:gd name="connsiteX10" fmla="*/ 4227184 w 10230503"/>
              <a:gd name="connsiteY10" fmla="*/ 0 h 1281450"/>
              <a:gd name="connsiteX11" fmla="*/ 4803851 w 10230503"/>
              <a:gd name="connsiteY11" fmla="*/ 0 h 1281450"/>
              <a:gd name="connsiteX12" fmla="*/ 5576585 w 10230503"/>
              <a:gd name="connsiteY12" fmla="*/ 0 h 1281450"/>
              <a:gd name="connsiteX13" fmla="*/ 6251286 w 10230503"/>
              <a:gd name="connsiteY13" fmla="*/ 0 h 1281450"/>
              <a:gd name="connsiteX14" fmla="*/ 6533853 w 10230503"/>
              <a:gd name="connsiteY14" fmla="*/ 0 h 1281450"/>
              <a:gd name="connsiteX15" fmla="*/ 7306587 w 10230503"/>
              <a:gd name="connsiteY15" fmla="*/ 0 h 1281450"/>
              <a:gd name="connsiteX16" fmla="*/ 8079322 w 10230503"/>
              <a:gd name="connsiteY16" fmla="*/ 0 h 1281450"/>
              <a:gd name="connsiteX17" fmla="*/ 8459922 w 10230503"/>
              <a:gd name="connsiteY17" fmla="*/ 0 h 1281450"/>
              <a:gd name="connsiteX18" fmla="*/ 9232656 w 10230503"/>
              <a:gd name="connsiteY18" fmla="*/ 0 h 1281450"/>
              <a:gd name="connsiteX19" fmla="*/ 10016924 w 10230503"/>
              <a:gd name="connsiteY19" fmla="*/ 0 h 1281450"/>
              <a:gd name="connsiteX20" fmla="*/ 10230503 w 10230503"/>
              <a:gd name="connsiteY20" fmla="*/ 213579 h 1281450"/>
              <a:gd name="connsiteX21" fmla="*/ 10230503 w 10230503"/>
              <a:gd name="connsiteY21" fmla="*/ 623639 h 1281450"/>
              <a:gd name="connsiteX22" fmla="*/ 10230503 w 10230503"/>
              <a:gd name="connsiteY22" fmla="*/ 1067871 h 1281450"/>
              <a:gd name="connsiteX23" fmla="*/ 10016924 w 10230503"/>
              <a:gd name="connsiteY23" fmla="*/ 1281450 h 1281450"/>
              <a:gd name="connsiteX24" fmla="*/ 9342223 w 10230503"/>
              <a:gd name="connsiteY24" fmla="*/ 1281450 h 1281450"/>
              <a:gd name="connsiteX25" fmla="*/ 8863589 w 10230503"/>
              <a:gd name="connsiteY25" fmla="*/ 1281450 h 1281450"/>
              <a:gd name="connsiteX26" fmla="*/ 8581022 w 10230503"/>
              <a:gd name="connsiteY26" fmla="*/ 1281450 h 1281450"/>
              <a:gd name="connsiteX27" fmla="*/ 8298455 w 10230503"/>
              <a:gd name="connsiteY27" fmla="*/ 1281450 h 1281450"/>
              <a:gd name="connsiteX28" fmla="*/ 7917855 w 10230503"/>
              <a:gd name="connsiteY28" fmla="*/ 1281450 h 1281450"/>
              <a:gd name="connsiteX29" fmla="*/ 7537254 w 10230503"/>
              <a:gd name="connsiteY29" fmla="*/ 1281450 h 1281450"/>
              <a:gd name="connsiteX30" fmla="*/ 7156654 w 10230503"/>
              <a:gd name="connsiteY30" fmla="*/ 1281450 h 1281450"/>
              <a:gd name="connsiteX31" fmla="*/ 6383920 w 10230503"/>
              <a:gd name="connsiteY31" fmla="*/ 1281450 h 1281450"/>
              <a:gd name="connsiteX32" fmla="*/ 5709219 w 10230503"/>
              <a:gd name="connsiteY32" fmla="*/ 1281450 h 1281450"/>
              <a:gd name="connsiteX33" fmla="*/ 5230585 w 10230503"/>
              <a:gd name="connsiteY33" fmla="*/ 1281450 h 1281450"/>
              <a:gd name="connsiteX34" fmla="*/ 4751951 w 10230503"/>
              <a:gd name="connsiteY34" fmla="*/ 1281450 h 1281450"/>
              <a:gd name="connsiteX35" fmla="*/ 4469384 w 10230503"/>
              <a:gd name="connsiteY35" fmla="*/ 1281450 h 1281450"/>
              <a:gd name="connsiteX36" fmla="*/ 3794683 w 10230503"/>
              <a:gd name="connsiteY36" fmla="*/ 1281450 h 1281450"/>
              <a:gd name="connsiteX37" fmla="*/ 3119982 w 10230503"/>
              <a:gd name="connsiteY37" fmla="*/ 1281450 h 1281450"/>
              <a:gd name="connsiteX38" fmla="*/ 2445282 w 10230503"/>
              <a:gd name="connsiteY38" fmla="*/ 1281450 h 1281450"/>
              <a:gd name="connsiteX39" fmla="*/ 1770581 w 10230503"/>
              <a:gd name="connsiteY39" fmla="*/ 1281450 h 1281450"/>
              <a:gd name="connsiteX40" fmla="*/ 1095880 w 10230503"/>
              <a:gd name="connsiteY40" fmla="*/ 1281450 h 1281450"/>
              <a:gd name="connsiteX41" fmla="*/ 213579 w 10230503"/>
              <a:gd name="connsiteY41" fmla="*/ 1281450 h 1281450"/>
              <a:gd name="connsiteX42" fmla="*/ 0 w 10230503"/>
              <a:gd name="connsiteY42" fmla="*/ 1067871 h 1281450"/>
              <a:gd name="connsiteX43" fmla="*/ 0 w 10230503"/>
              <a:gd name="connsiteY43" fmla="*/ 632182 h 1281450"/>
              <a:gd name="connsiteX44" fmla="*/ 0 w 10230503"/>
              <a:gd name="connsiteY44" fmla="*/ 213579 h 128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230503" h="1281450" fill="none" extrusionOk="0">
                <a:moveTo>
                  <a:pt x="0" y="213579"/>
                </a:moveTo>
                <a:cubicBezTo>
                  <a:pt x="25338" y="83590"/>
                  <a:pt x="99898" y="23301"/>
                  <a:pt x="213579" y="0"/>
                </a:cubicBezTo>
                <a:cubicBezTo>
                  <a:pt x="280717" y="-3286"/>
                  <a:pt x="371043" y="29645"/>
                  <a:pt x="496146" y="0"/>
                </a:cubicBezTo>
                <a:cubicBezTo>
                  <a:pt x="621249" y="-29645"/>
                  <a:pt x="764031" y="10584"/>
                  <a:pt x="974780" y="0"/>
                </a:cubicBezTo>
                <a:cubicBezTo>
                  <a:pt x="1185529" y="-10584"/>
                  <a:pt x="1271487" y="7393"/>
                  <a:pt x="1355380" y="0"/>
                </a:cubicBezTo>
                <a:cubicBezTo>
                  <a:pt x="1439273" y="-7393"/>
                  <a:pt x="1644779" y="22786"/>
                  <a:pt x="1834014" y="0"/>
                </a:cubicBezTo>
                <a:cubicBezTo>
                  <a:pt x="2023249" y="-22786"/>
                  <a:pt x="2110364" y="37522"/>
                  <a:pt x="2214615" y="0"/>
                </a:cubicBezTo>
                <a:cubicBezTo>
                  <a:pt x="2318866" y="-37522"/>
                  <a:pt x="2667656" y="43396"/>
                  <a:pt x="2791282" y="0"/>
                </a:cubicBezTo>
                <a:cubicBezTo>
                  <a:pt x="2914908" y="-43396"/>
                  <a:pt x="3043881" y="33648"/>
                  <a:pt x="3171883" y="0"/>
                </a:cubicBezTo>
                <a:cubicBezTo>
                  <a:pt x="3299885" y="-33648"/>
                  <a:pt x="3480948" y="3435"/>
                  <a:pt x="3650516" y="0"/>
                </a:cubicBezTo>
                <a:cubicBezTo>
                  <a:pt x="3820084" y="-3435"/>
                  <a:pt x="3958248" y="26532"/>
                  <a:pt x="4227184" y="0"/>
                </a:cubicBezTo>
                <a:cubicBezTo>
                  <a:pt x="4496120" y="-26532"/>
                  <a:pt x="4681203" y="64818"/>
                  <a:pt x="4803851" y="0"/>
                </a:cubicBezTo>
                <a:cubicBezTo>
                  <a:pt x="4926499" y="-64818"/>
                  <a:pt x="5219944" y="81493"/>
                  <a:pt x="5576585" y="0"/>
                </a:cubicBezTo>
                <a:cubicBezTo>
                  <a:pt x="5933226" y="-81493"/>
                  <a:pt x="6014081" y="57478"/>
                  <a:pt x="6251286" y="0"/>
                </a:cubicBezTo>
                <a:cubicBezTo>
                  <a:pt x="6488491" y="-57478"/>
                  <a:pt x="6467318" y="20749"/>
                  <a:pt x="6533853" y="0"/>
                </a:cubicBezTo>
                <a:cubicBezTo>
                  <a:pt x="6600388" y="-20749"/>
                  <a:pt x="7014637" y="70199"/>
                  <a:pt x="7306587" y="0"/>
                </a:cubicBezTo>
                <a:cubicBezTo>
                  <a:pt x="7598537" y="-70199"/>
                  <a:pt x="7767351" y="25657"/>
                  <a:pt x="8079322" y="0"/>
                </a:cubicBezTo>
                <a:cubicBezTo>
                  <a:pt x="8391294" y="-25657"/>
                  <a:pt x="8354214" y="26743"/>
                  <a:pt x="8459922" y="0"/>
                </a:cubicBezTo>
                <a:cubicBezTo>
                  <a:pt x="8565630" y="-26743"/>
                  <a:pt x="9055135" y="45784"/>
                  <a:pt x="9232656" y="0"/>
                </a:cubicBezTo>
                <a:cubicBezTo>
                  <a:pt x="9410177" y="-45784"/>
                  <a:pt x="9850616" y="86496"/>
                  <a:pt x="10016924" y="0"/>
                </a:cubicBezTo>
                <a:cubicBezTo>
                  <a:pt x="10123558" y="30445"/>
                  <a:pt x="10221560" y="92771"/>
                  <a:pt x="10230503" y="213579"/>
                </a:cubicBezTo>
                <a:cubicBezTo>
                  <a:pt x="10247360" y="346070"/>
                  <a:pt x="10217092" y="443610"/>
                  <a:pt x="10230503" y="623639"/>
                </a:cubicBezTo>
                <a:cubicBezTo>
                  <a:pt x="10243914" y="803668"/>
                  <a:pt x="10186075" y="970134"/>
                  <a:pt x="10230503" y="1067871"/>
                </a:cubicBezTo>
                <a:cubicBezTo>
                  <a:pt x="10236660" y="1178927"/>
                  <a:pt x="10112957" y="1289042"/>
                  <a:pt x="10016924" y="1281450"/>
                </a:cubicBezTo>
                <a:cubicBezTo>
                  <a:pt x="9721120" y="1323966"/>
                  <a:pt x="9592277" y="1255241"/>
                  <a:pt x="9342223" y="1281450"/>
                </a:cubicBezTo>
                <a:cubicBezTo>
                  <a:pt x="9092169" y="1307659"/>
                  <a:pt x="9013205" y="1236919"/>
                  <a:pt x="8863589" y="1281450"/>
                </a:cubicBezTo>
                <a:cubicBezTo>
                  <a:pt x="8713973" y="1325981"/>
                  <a:pt x="8706240" y="1271908"/>
                  <a:pt x="8581022" y="1281450"/>
                </a:cubicBezTo>
                <a:cubicBezTo>
                  <a:pt x="8455804" y="1290992"/>
                  <a:pt x="8400850" y="1277884"/>
                  <a:pt x="8298455" y="1281450"/>
                </a:cubicBezTo>
                <a:cubicBezTo>
                  <a:pt x="8196060" y="1285016"/>
                  <a:pt x="8049280" y="1243118"/>
                  <a:pt x="7917855" y="1281450"/>
                </a:cubicBezTo>
                <a:cubicBezTo>
                  <a:pt x="7786430" y="1319782"/>
                  <a:pt x="7706079" y="1250681"/>
                  <a:pt x="7537254" y="1281450"/>
                </a:cubicBezTo>
                <a:cubicBezTo>
                  <a:pt x="7368429" y="1312219"/>
                  <a:pt x="7263736" y="1270052"/>
                  <a:pt x="7156654" y="1281450"/>
                </a:cubicBezTo>
                <a:cubicBezTo>
                  <a:pt x="7049572" y="1292848"/>
                  <a:pt x="6758541" y="1199233"/>
                  <a:pt x="6383920" y="1281450"/>
                </a:cubicBezTo>
                <a:cubicBezTo>
                  <a:pt x="6009299" y="1363667"/>
                  <a:pt x="6036135" y="1220046"/>
                  <a:pt x="5709219" y="1281450"/>
                </a:cubicBezTo>
                <a:cubicBezTo>
                  <a:pt x="5382303" y="1342854"/>
                  <a:pt x="5468364" y="1236218"/>
                  <a:pt x="5230585" y="1281450"/>
                </a:cubicBezTo>
                <a:cubicBezTo>
                  <a:pt x="4992806" y="1326682"/>
                  <a:pt x="4917517" y="1246338"/>
                  <a:pt x="4751951" y="1281450"/>
                </a:cubicBezTo>
                <a:cubicBezTo>
                  <a:pt x="4586385" y="1316562"/>
                  <a:pt x="4541656" y="1250944"/>
                  <a:pt x="4469384" y="1281450"/>
                </a:cubicBezTo>
                <a:cubicBezTo>
                  <a:pt x="4397112" y="1311956"/>
                  <a:pt x="4100177" y="1217035"/>
                  <a:pt x="3794683" y="1281450"/>
                </a:cubicBezTo>
                <a:cubicBezTo>
                  <a:pt x="3489189" y="1345865"/>
                  <a:pt x="3376469" y="1263108"/>
                  <a:pt x="3119982" y="1281450"/>
                </a:cubicBezTo>
                <a:cubicBezTo>
                  <a:pt x="2863495" y="1299792"/>
                  <a:pt x="2775635" y="1252479"/>
                  <a:pt x="2445282" y="1281450"/>
                </a:cubicBezTo>
                <a:cubicBezTo>
                  <a:pt x="2114929" y="1310421"/>
                  <a:pt x="2019492" y="1268339"/>
                  <a:pt x="1770581" y="1281450"/>
                </a:cubicBezTo>
                <a:cubicBezTo>
                  <a:pt x="1521670" y="1294561"/>
                  <a:pt x="1295839" y="1261585"/>
                  <a:pt x="1095880" y="1281450"/>
                </a:cubicBezTo>
                <a:cubicBezTo>
                  <a:pt x="895921" y="1301315"/>
                  <a:pt x="404268" y="1264518"/>
                  <a:pt x="213579" y="1281450"/>
                </a:cubicBezTo>
                <a:cubicBezTo>
                  <a:pt x="86461" y="1274314"/>
                  <a:pt x="7518" y="1195652"/>
                  <a:pt x="0" y="1067871"/>
                </a:cubicBezTo>
                <a:cubicBezTo>
                  <a:pt x="-11657" y="881839"/>
                  <a:pt x="49091" y="820708"/>
                  <a:pt x="0" y="632182"/>
                </a:cubicBezTo>
                <a:cubicBezTo>
                  <a:pt x="-49091" y="443656"/>
                  <a:pt x="49277" y="301958"/>
                  <a:pt x="0" y="213579"/>
                </a:cubicBezTo>
                <a:close/>
              </a:path>
              <a:path w="10230503" h="1281450" stroke="0" extrusionOk="0">
                <a:moveTo>
                  <a:pt x="0" y="213579"/>
                </a:moveTo>
                <a:cubicBezTo>
                  <a:pt x="-23164" y="88780"/>
                  <a:pt x="120071" y="18612"/>
                  <a:pt x="213579" y="0"/>
                </a:cubicBezTo>
                <a:cubicBezTo>
                  <a:pt x="383307" y="-8111"/>
                  <a:pt x="628284" y="80247"/>
                  <a:pt x="888280" y="0"/>
                </a:cubicBezTo>
                <a:cubicBezTo>
                  <a:pt x="1148276" y="-80247"/>
                  <a:pt x="1394715" y="64087"/>
                  <a:pt x="1562981" y="0"/>
                </a:cubicBezTo>
                <a:cubicBezTo>
                  <a:pt x="1731247" y="-64087"/>
                  <a:pt x="1946024" y="3976"/>
                  <a:pt x="2237681" y="0"/>
                </a:cubicBezTo>
                <a:cubicBezTo>
                  <a:pt x="2529338" y="-3976"/>
                  <a:pt x="2808473" y="33501"/>
                  <a:pt x="3010416" y="0"/>
                </a:cubicBezTo>
                <a:cubicBezTo>
                  <a:pt x="3212360" y="-33501"/>
                  <a:pt x="3310723" y="42141"/>
                  <a:pt x="3391016" y="0"/>
                </a:cubicBezTo>
                <a:cubicBezTo>
                  <a:pt x="3471309" y="-42141"/>
                  <a:pt x="3791799" y="59960"/>
                  <a:pt x="3967683" y="0"/>
                </a:cubicBezTo>
                <a:cubicBezTo>
                  <a:pt x="4143567" y="-59960"/>
                  <a:pt x="4295880" y="21796"/>
                  <a:pt x="4446317" y="0"/>
                </a:cubicBezTo>
                <a:cubicBezTo>
                  <a:pt x="4596754" y="-21796"/>
                  <a:pt x="4656791" y="44814"/>
                  <a:pt x="4826918" y="0"/>
                </a:cubicBezTo>
                <a:cubicBezTo>
                  <a:pt x="4997045" y="-44814"/>
                  <a:pt x="5281487" y="30989"/>
                  <a:pt x="5501619" y="0"/>
                </a:cubicBezTo>
                <a:cubicBezTo>
                  <a:pt x="5721751" y="-30989"/>
                  <a:pt x="5723470" y="16103"/>
                  <a:pt x="5784186" y="0"/>
                </a:cubicBezTo>
                <a:cubicBezTo>
                  <a:pt x="5844902" y="-16103"/>
                  <a:pt x="5991465" y="20750"/>
                  <a:pt x="6066753" y="0"/>
                </a:cubicBezTo>
                <a:cubicBezTo>
                  <a:pt x="6142041" y="-20750"/>
                  <a:pt x="6552881" y="8877"/>
                  <a:pt x="6741453" y="0"/>
                </a:cubicBezTo>
                <a:cubicBezTo>
                  <a:pt x="6930025" y="-8877"/>
                  <a:pt x="6983382" y="22449"/>
                  <a:pt x="7122054" y="0"/>
                </a:cubicBezTo>
                <a:cubicBezTo>
                  <a:pt x="7260726" y="-22449"/>
                  <a:pt x="7352915" y="32274"/>
                  <a:pt x="7502654" y="0"/>
                </a:cubicBezTo>
                <a:cubicBezTo>
                  <a:pt x="7652393" y="-32274"/>
                  <a:pt x="8056847" y="28669"/>
                  <a:pt x="8275389" y="0"/>
                </a:cubicBezTo>
                <a:cubicBezTo>
                  <a:pt x="8493932" y="-28669"/>
                  <a:pt x="8731220" y="42625"/>
                  <a:pt x="9048123" y="0"/>
                </a:cubicBezTo>
                <a:cubicBezTo>
                  <a:pt x="9365026" y="-42625"/>
                  <a:pt x="9617358" y="88370"/>
                  <a:pt x="10016924" y="0"/>
                </a:cubicBezTo>
                <a:cubicBezTo>
                  <a:pt x="10139504" y="-32621"/>
                  <a:pt x="10232881" y="101253"/>
                  <a:pt x="10230503" y="213579"/>
                </a:cubicBezTo>
                <a:cubicBezTo>
                  <a:pt x="10275603" y="404413"/>
                  <a:pt x="10202161" y="547924"/>
                  <a:pt x="10230503" y="649268"/>
                </a:cubicBezTo>
                <a:cubicBezTo>
                  <a:pt x="10258845" y="750612"/>
                  <a:pt x="10185342" y="888724"/>
                  <a:pt x="10230503" y="1067871"/>
                </a:cubicBezTo>
                <a:cubicBezTo>
                  <a:pt x="10223830" y="1196511"/>
                  <a:pt x="10154407" y="1305685"/>
                  <a:pt x="10016924" y="1281450"/>
                </a:cubicBezTo>
                <a:cubicBezTo>
                  <a:pt x="9853797" y="1342742"/>
                  <a:pt x="9623021" y="1237859"/>
                  <a:pt x="9342223" y="1281450"/>
                </a:cubicBezTo>
                <a:cubicBezTo>
                  <a:pt x="9061425" y="1325041"/>
                  <a:pt x="9122419" y="1276958"/>
                  <a:pt x="9059656" y="1281450"/>
                </a:cubicBezTo>
                <a:cubicBezTo>
                  <a:pt x="8996893" y="1285942"/>
                  <a:pt x="8826937" y="1275570"/>
                  <a:pt x="8679056" y="1281450"/>
                </a:cubicBezTo>
                <a:cubicBezTo>
                  <a:pt x="8531175" y="1287330"/>
                  <a:pt x="8475273" y="1268870"/>
                  <a:pt x="8396489" y="1281450"/>
                </a:cubicBezTo>
                <a:cubicBezTo>
                  <a:pt x="8317705" y="1294030"/>
                  <a:pt x="8097072" y="1243104"/>
                  <a:pt x="8015888" y="1281450"/>
                </a:cubicBezTo>
                <a:cubicBezTo>
                  <a:pt x="7934704" y="1319796"/>
                  <a:pt x="7644833" y="1254279"/>
                  <a:pt x="7341187" y="1281450"/>
                </a:cubicBezTo>
                <a:cubicBezTo>
                  <a:pt x="7037541" y="1308621"/>
                  <a:pt x="7109241" y="1258152"/>
                  <a:pt x="6960587" y="1281450"/>
                </a:cubicBezTo>
                <a:cubicBezTo>
                  <a:pt x="6811933" y="1304748"/>
                  <a:pt x="6633561" y="1273684"/>
                  <a:pt x="6383920" y="1281450"/>
                </a:cubicBezTo>
                <a:cubicBezTo>
                  <a:pt x="6134279" y="1289216"/>
                  <a:pt x="6020022" y="1273907"/>
                  <a:pt x="5905286" y="1281450"/>
                </a:cubicBezTo>
                <a:cubicBezTo>
                  <a:pt x="5790550" y="1288993"/>
                  <a:pt x="5700492" y="1272336"/>
                  <a:pt x="5524685" y="1281450"/>
                </a:cubicBezTo>
                <a:cubicBezTo>
                  <a:pt x="5348878" y="1290564"/>
                  <a:pt x="4951289" y="1277007"/>
                  <a:pt x="4751951" y="1281450"/>
                </a:cubicBezTo>
                <a:cubicBezTo>
                  <a:pt x="4552613" y="1285893"/>
                  <a:pt x="4557302" y="1275705"/>
                  <a:pt x="4371351" y="1281450"/>
                </a:cubicBezTo>
                <a:cubicBezTo>
                  <a:pt x="4185400" y="1287195"/>
                  <a:pt x="4005526" y="1272988"/>
                  <a:pt x="3696650" y="1281450"/>
                </a:cubicBezTo>
                <a:cubicBezTo>
                  <a:pt x="3387774" y="1289912"/>
                  <a:pt x="3393099" y="1258229"/>
                  <a:pt x="3316049" y="1281450"/>
                </a:cubicBezTo>
                <a:cubicBezTo>
                  <a:pt x="3238999" y="1304671"/>
                  <a:pt x="3085793" y="1245879"/>
                  <a:pt x="2935449" y="1281450"/>
                </a:cubicBezTo>
                <a:cubicBezTo>
                  <a:pt x="2785105" y="1317021"/>
                  <a:pt x="2500998" y="1229585"/>
                  <a:pt x="2162715" y="1281450"/>
                </a:cubicBezTo>
                <a:cubicBezTo>
                  <a:pt x="1824432" y="1333315"/>
                  <a:pt x="1776763" y="1252202"/>
                  <a:pt x="1488014" y="1281450"/>
                </a:cubicBezTo>
                <a:cubicBezTo>
                  <a:pt x="1199265" y="1310698"/>
                  <a:pt x="1290768" y="1261251"/>
                  <a:pt x="1205447" y="1281450"/>
                </a:cubicBezTo>
                <a:cubicBezTo>
                  <a:pt x="1120126" y="1301649"/>
                  <a:pt x="879681" y="1251529"/>
                  <a:pt x="726813" y="1281450"/>
                </a:cubicBezTo>
                <a:cubicBezTo>
                  <a:pt x="573945" y="1311371"/>
                  <a:pt x="423025" y="1267978"/>
                  <a:pt x="213579" y="1281450"/>
                </a:cubicBezTo>
                <a:cubicBezTo>
                  <a:pt x="81350" y="1269762"/>
                  <a:pt x="13543" y="1213123"/>
                  <a:pt x="0" y="1067871"/>
                </a:cubicBezTo>
                <a:cubicBezTo>
                  <a:pt x="-18272" y="879584"/>
                  <a:pt x="8572" y="757156"/>
                  <a:pt x="0" y="657811"/>
                </a:cubicBezTo>
                <a:cubicBezTo>
                  <a:pt x="-8572" y="558466"/>
                  <a:pt x="29087" y="366637"/>
                  <a:pt x="0" y="213579"/>
                </a:cubicBezTo>
                <a:close/>
              </a:path>
            </a:pathLst>
          </a:custGeom>
          <a:solidFill>
            <a:srgbClr val="FDE9FD"/>
          </a:solidFill>
          <a:ln w="12700" cap="flat" cmpd="sng" algn="ctr">
            <a:solidFill>
              <a:srgbClr val="F79AF4"/>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79AF4"/>
              </a:solidFill>
              <a:effectLst/>
              <a:uLnTx/>
              <a:uFillTx/>
              <a:latin typeface="等线"/>
              <a:ea typeface="+mn-ea"/>
              <a:cs typeface="+mn-cs"/>
            </a:endParaRPr>
          </a:p>
        </p:txBody>
      </p:sp>
      <p:sp>
        <p:nvSpPr>
          <p:cNvPr id="12" name="Rectangle: Rounded Corners 43">
            <a:extLst>
              <a:ext uri="{FF2B5EF4-FFF2-40B4-BE49-F238E27FC236}">
                <a16:creationId xmlns:a16="http://schemas.microsoft.com/office/drawing/2014/main" id="{1DF68A06-6793-41F6-9F7B-6D59E19CD484}"/>
              </a:ext>
            </a:extLst>
          </p:cNvPr>
          <p:cNvSpPr/>
          <p:nvPr/>
        </p:nvSpPr>
        <p:spPr>
          <a:xfrm>
            <a:off x="1518948" y="2426021"/>
            <a:ext cx="10351573" cy="880597"/>
          </a:xfrm>
          <a:custGeom>
            <a:avLst/>
            <a:gdLst>
              <a:gd name="connsiteX0" fmla="*/ 0 w 10351573"/>
              <a:gd name="connsiteY0" fmla="*/ 146769 h 880597"/>
              <a:gd name="connsiteX1" fmla="*/ 146769 w 10351573"/>
              <a:gd name="connsiteY1" fmla="*/ 0 h 880597"/>
              <a:gd name="connsiteX2" fmla="*/ 537257 w 10351573"/>
              <a:gd name="connsiteY2" fmla="*/ 0 h 880597"/>
              <a:gd name="connsiteX3" fmla="*/ 927746 w 10351573"/>
              <a:gd name="connsiteY3" fmla="*/ 0 h 880597"/>
              <a:gd name="connsiteX4" fmla="*/ 1619975 w 10351573"/>
              <a:gd name="connsiteY4" fmla="*/ 0 h 880597"/>
              <a:gd name="connsiteX5" fmla="*/ 1909883 w 10351573"/>
              <a:gd name="connsiteY5" fmla="*/ 0 h 880597"/>
              <a:gd name="connsiteX6" fmla="*/ 2400952 w 10351573"/>
              <a:gd name="connsiteY6" fmla="*/ 0 h 880597"/>
              <a:gd name="connsiteX7" fmla="*/ 2791441 w 10351573"/>
              <a:gd name="connsiteY7" fmla="*/ 0 h 880597"/>
              <a:gd name="connsiteX8" fmla="*/ 3282509 w 10351573"/>
              <a:gd name="connsiteY8" fmla="*/ 0 h 880597"/>
              <a:gd name="connsiteX9" fmla="*/ 3672998 w 10351573"/>
              <a:gd name="connsiteY9" fmla="*/ 0 h 880597"/>
              <a:gd name="connsiteX10" fmla="*/ 4264647 w 10351573"/>
              <a:gd name="connsiteY10" fmla="*/ 0 h 880597"/>
              <a:gd name="connsiteX11" fmla="*/ 4655135 w 10351573"/>
              <a:gd name="connsiteY11" fmla="*/ 0 h 880597"/>
              <a:gd name="connsiteX12" fmla="*/ 5146204 w 10351573"/>
              <a:gd name="connsiteY12" fmla="*/ 0 h 880597"/>
              <a:gd name="connsiteX13" fmla="*/ 5737853 w 10351573"/>
              <a:gd name="connsiteY13" fmla="*/ 0 h 880597"/>
              <a:gd name="connsiteX14" fmla="*/ 6329502 w 10351573"/>
              <a:gd name="connsiteY14" fmla="*/ 0 h 880597"/>
              <a:gd name="connsiteX15" fmla="*/ 7122312 w 10351573"/>
              <a:gd name="connsiteY15" fmla="*/ 0 h 880597"/>
              <a:gd name="connsiteX16" fmla="*/ 7814542 w 10351573"/>
              <a:gd name="connsiteY16" fmla="*/ 0 h 880597"/>
              <a:gd name="connsiteX17" fmla="*/ 8104450 w 10351573"/>
              <a:gd name="connsiteY17" fmla="*/ 0 h 880597"/>
              <a:gd name="connsiteX18" fmla="*/ 8897259 w 10351573"/>
              <a:gd name="connsiteY18" fmla="*/ 0 h 880597"/>
              <a:gd name="connsiteX19" fmla="*/ 9690069 w 10351573"/>
              <a:gd name="connsiteY19" fmla="*/ 0 h 880597"/>
              <a:gd name="connsiteX20" fmla="*/ 10204804 w 10351573"/>
              <a:gd name="connsiteY20" fmla="*/ 0 h 880597"/>
              <a:gd name="connsiteX21" fmla="*/ 10351573 w 10351573"/>
              <a:gd name="connsiteY21" fmla="*/ 146769 h 880597"/>
              <a:gd name="connsiteX22" fmla="*/ 10351573 w 10351573"/>
              <a:gd name="connsiteY22" fmla="*/ 733828 h 880597"/>
              <a:gd name="connsiteX23" fmla="*/ 10204804 w 10351573"/>
              <a:gd name="connsiteY23" fmla="*/ 880597 h 880597"/>
              <a:gd name="connsiteX24" fmla="*/ 9512575 w 10351573"/>
              <a:gd name="connsiteY24" fmla="*/ 880597 h 880597"/>
              <a:gd name="connsiteX25" fmla="*/ 8719765 w 10351573"/>
              <a:gd name="connsiteY25" fmla="*/ 880597 h 880597"/>
              <a:gd name="connsiteX26" fmla="*/ 8128116 w 10351573"/>
              <a:gd name="connsiteY26" fmla="*/ 880597 h 880597"/>
              <a:gd name="connsiteX27" fmla="*/ 7435886 w 10351573"/>
              <a:gd name="connsiteY27" fmla="*/ 880597 h 880597"/>
              <a:gd name="connsiteX28" fmla="*/ 6944817 w 10351573"/>
              <a:gd name="connsiteY28" fmla="*/ 880597 h 880597"/>
              <a:gd name="connsiteX29" fmla="*/ 6654909 w 10351573"/>
              <a:gd name="connsiteY29" fmla="*/ 880597 h 880597"/>
              <a:gd name="connsiteX30" fmla="*/ 6365001 w 10351573"/>
              <a:gd name="connsiteY30" fmla="*/ 880597 h 880597"/>
              <a:gd name="connsiteX31" fmla="*/ 5974513 w 10351573"/>
              <a:gd name="connsiteY31" fmla="*/ 880597 h 880597"/>
              <a:gd name="connsiteX32" fmla="*/ 5584024 w 10351573"/>
              <a:gd name="connsiteY32" fmla="*/ 880597 h 880597"/>
              <a:gd name="connsiteX33" fmla="*/ 5193536 w 10351573"/>
              <a:gd name="connsiteY33" fmla="*/ 880597 h 880597"/>
              <a:gd name="connsiteX34" fmla="*/ 4400726 w 10351573"/>
              <a:gd name="connsiteY34" fmla="*/ 880597 h 880597"/>
              <a:gd name="connsiteX35" fmla="*/ 3708497 w 10351573"/>
              <a:gd name="connsiteY35" fmla="*/ 880597 h 880597"/>
              <a:gd name="connsiteX36" fmla="*/ 3217428 w 10351573"/>
              <a:gd name="connsiteY36" fmla="*/ 880597 h 880597"/>
              <a:gd name="connsiteX37" fmla="*/ 2726359 w 10351573"/>
              <a:gd name="connsiteY37" fmla="*/ 880597 h 880597"/>
              <a:gd name="connsiteX38" fmla="*/ 2436451 w 10351573"/>
              <a:gd name="connsiteY38" fmla="*/ 880597 h 880597"/>
              <a:gd name="connsiteX39" fmla="*/ 1744222 w 10351573"/>
              <a:gd name="connsiteY39" fmla="*/ 880597 h 880597"/>
              <a:gd name="connsiteX40" fmla="*/ 1051992 w 10351573"/>
              <a:gd name="connsiteY40" fmla="*/ 880597 h 880597"/>
              <a:gd name="connsiteX41" fmla="*/ 146769 w 10351573"/>
              <a:gd name="connsiteY41" fmla="*/ 880597 h 880597"/>
              <a:gd name="connsiteX42" fmla="*/ 0 w 10351573"/>
              <a:gd name="connsiteY42" fmla="*/ 733828 h 880597"/>
              <a:gd name="connsiteX43" fmla="*/ 0 w 10351573"/>
              <a:gd name="connsiteY43" fmla="*/ 146769 h 88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0351573" h="880597" fill="none" extrusionOk="0">
                <a:moveTo>
                  <a:pt x="0" y="146769"/>
                </a:moveTo>
                <a:cubicBezTo>
                  <a:pt x="9116" y="73598"/>
                  <a:pt x="65716" y="-3968"/>
                  <a:pt x="146769" y="0"/>
                </a:cubicBezTo>
                <a:cubicBezTo>
                  <a:pt x="321673" y="-2356"/>
                  <a:pt x="360297" y="28079"/>
                  <a:pt x="537257" y="0"/>
                </a:cubicBezTo>
                <a:cubicBezTo>
                  <a:pt x="714217" y="-28079"/>
                  <a:pt x="758685" y="39653"/>
                  <a:pt x="927746" y="0"/>
                </a:cubicBezTo>
                <a:cubicBezTo>
                  <a:pt x="1096807" y="-39653"/>
                  <a:pt x="1306869" y="71550"/>
                  <a:pt x="1619975" y="0"/>
                </a:cubicBezTo>
                <a:cubicBezTo>
                  <a:pt x="1933081" y="-71550"/>
                  <a:pt x="1813734" y="31398"/>
                  <a:pt x="1909883" y="0"/>
                </a:cubicBezTo>
                <a:cubicBezTo>
                  <a:pt x="2006032" y="-31398"/>
                  <a:pt x="2257465" y="24983"/>
                  <a:pt x="2400952" y="0"/>
                </a:cubicBezTo>
                <a:cubicBezTo>
                  <a:pt x="2544439" y="-24983"/>
                  <a:pt x="2614733" y="28204"/>
                  <a:pt x="2791441" y="0"/>
                </a:cubicBezTo>
                <a:cubicBezTo>
                  <a:pt x="2968149" y="-28204"/>
                  <a:pt x="3148949" y="44052"/>
                  <a:pt x="3282509" y="0"/>
                </a:cubicBezTo>
                <a:cubicBezTo>
                  <a:pt x="3416069" y="-44052"/>
                  <a:pt x="3590101" y="17712"/>
                  <a:pt x="3672998" y="0"/>
                </a:cubicBezTo>
                <a:cubicBezTo>
                  <a:pt x="3755895" y="-17712"/>
                  <a:pt x="4112591" y="27535"/>
                  <a:pt x="4264647" y="0"/>
                </a:cubicBezTo>
                <a:cubicBezTo>
                  <a:pt x="4416703" y="-27535"/>
                  <a:pt x="4506657" y="32676"/>
                  <a:pt x="4655135" y="0"/>
                </a:cubicBezTo>
                <a:cubicBezTo>
                  <a:pt x="4803613" y="-32676"/>
                  <a:pt x="4999897" y="52861"/>
                  <a:pt x="5146204" y="0"/>
                </a:cubicBezTo>
                <a:cubicBezTo>
                  <a:pt x="5292511" y="-52861"/>
                  <a:pt x="5506382" y="27491"/>
                  <a:pt x="5737853" y="0"/>
                </a:cubicBezTo>
                <a:cubicBezTo>
                  <a:pt x="5969324" y="-27491"/>
                  <a:pt x="6199532" y="25862"/>
                  <a:pt x="6329502" y="0"/>
                </a:cubicBezTo>
                <a:cubicBezTo>
                  <a:pt x="6459472" y="-25862"/>
                  <a:pt x="6848433" y="5740"/>
                  <a:pt x="7122312" y="0"/>
                </a:cubicBezTo>
                <a:cubicBezTo>
                  <a:pt x="7396191" y="-5740"/>
                  <a:pt x="7588458" y="392"/>
                  <a:pt x="7814542" y="0"/>
                </a:cubicBezTo>
                <a:cubicBezTo>
                  <a:pt x="8040626" y="-392"/>
                  <a:pt x="8034959" y="29086"/>
                  <a:pt x="8104450" y="0"/>
                </a:cubicBezTo>
                <a:cubicBezTo>
                  <a:pt x="8173941" y="-29086"/>
                  <a:pt x="8730780" y="9205"/>
                  <a:pt x="8897259" y="0"/>
                </a:cubicBezTo>
                <a:cubicBezTo>
                  <a:pt x="9063738" y="-9205"/>
                  <a:pt x="9321211" y="59482"/>
                  <a:pt x="9690069" y="0"/>
                </a:cubicBezTo>
                <a:cubicBezTo>
                  <a:pt x="10058927" y="-59482"/>
                  <a:pt x="10040814" y="19549"/>
                  <a:pt x="10204804" y="0"/>
                </a:cubicBezTo>
                <a:cubicBezTo>
                  <a:pt x="10294857" y="-2268"/>
                  <a:pt x="10368706" y="53453"/>
                  <a:pt x="10351573" y="146769"/>
                </a:cubicBezTo>
                <a:cubicBezTo>
                  <a:pt x="10355012" y="373311"/>
                  <a:pt x="10297949" y="505338"/>
                  <a:pt x="10351573" y="733828"/>
                </a:cubicBezTo>
                <a:cubicBezTo>
                  <a:pt x="10331367" y="818317"/>
                  <a:pt x="10281450" y="897819"/>
                  <a:pt x="10204804" y="880597"/>
                </a:cubicBezTo>
                <a:cubicBezTo>
                  <a:pt x="9983590" y="898013"/>
                  <a:pt x="9756518" y="806228"/>
                  <a:pt x="9512575" y="880597"/>
                </a:cubicBezTo>
                <a:cubicBezTo>
                  <a:pt x="9268632" y="954966"/>
                  <a:pt x="9033860" y="877775"/>
                  <a:pt x="8719765" y="880597"/>
                </a:cubicBezTo>
                <a:cubicBezTo>
                  <a:pt x="8405670" y="883419"/>
                  <a:pt x="8358582" y="810936"/>
                  <a:pt x="8128116" y="880597"/>
                </a:cubicBezTo>
                <a:cubicBezTo>
                  <a:pt x="7897650" y="950258"/>
                  <a:pt x="7748265" y="877342"/>
                  <a:pt x="7435886" y="880597"/>
                </a:cubicBezTo>
                <a:cubicBezTo>
                  <a:pt x="7123507" y="883852"/>
                  <a:pt x="7078926" y="866381"/>
                  <a:pt x="6944817" y="880597"/>
                </a:cubicBezTo>
                <a:cubicBezTo>
                  <a:pt x="6810708" y="894813"/>
                  <a:pt x="6723977" y="853337"/>
                  <a:pt x="6654909" y="880597"/>
                </a:cubicBezTo>
                <a:cubicBezTo>
                  <a:pt x="6585841" y="907857"/>
                  <a:pt x="6482920" y="865693"/>
                  <a:pt x="6365001" y="880597"/>
                </a:cubicBezTo>
                <a:cubicBezTo>
                  <a:pt x="6247082" y="895501"/>
                  <a:pt x="6109569" y="845318"/>
                  <a:pt x="5974513" y="880597"/>
                </a:cubicBezTo>
                <a:cubicBezTo>
                  <a:pt x="5839457" y="915876"/>
                  <a:pt x="5756223" y="870941"/>
                  <a:pt x="5584024" y="880597"/>
                </a:cubicBezTo>
                <a:cubicBezTo>
                  <a:pt x="5411825" y="890253"/>
                  <a:pt x="5297590" y="878327"/>
                  <a:pt x="5193536" y="880597"/>
                </a:cubicBezTo>
                <a:cubicBezTo>
                  <a:pt x="5089482" y="882867"/>
                  <a:pt x="4754693" y="858790"/>
                  <a:pt x="4400726" y="880597"/>
                </a:cubicBezTo>
                <a:cubicBezTo>
                  <a:pt x="4046759" y="902404"/>
                  <a:pt x="3984361" y="847969"/>
                  <a:pt x="3708497" y="880597"/>
                </a:cubicBezTo>
                <a:cubicBezTo>
                  <a:pt x="3432633" y="913225"/>
                  <a:pt x="3377588" y="874828"/>
                  <a:pt x="3217428" y="880597"/>
                </a:cubicBezTo>
                <a:cubicBezTo>
                  <a:pt x="3057268" y="886366"/>
                  <a:pt x="2941642" y="838381"/>
                  <a:pt x="2726359" y="880597"/>
                </a:cubicBezTo>
                <a:cubicBezTo>
                  <a:pt x="2511076" y="922813"/>
                  <a:pt x="2525902" y="880058"/>
                  <a:pt x="2436451" y="880597"/>
                </a:cubicBezTo>
                <a:cubicBezTo>
                  <a:pt x="2347000" y="881136"/>
                  <a:pt x="1980865" y="798074"/>
                  <a:pt x="1744222" y="880597"/>
                </a:cubicBezTo>
                <a:cubicBezTo>
                  <a:pt x="1507579" y="963120"/>
                  <a:pt x="1292688" y="832134"/>
                  <a:pt x="1051992" y="880597"/>
                </a:cubicBezTo>
                <a:cubicBezTo>
                  <a:pt x="811296" y="929060"/>
                  <a:pt x="520375" y="879692"/>
                  <a:pt x="146769" y="880597"/>
                </a:cubicBezTo>
                <a:cubicBezTo>
                  <a:pt x="56890" y="867052"/>
                  <a:pt x="18538" y="800526"/>
                  <a:pt x="0" y="733828"/>
                </a:cubicBezTo>
                <a:cubicBezTo>
                  <a:pt x="-36979" y="571089"/>
                  <a:pt x="38711" y="277403"/>
                  <a:pt x="0" y="146769"/>
                </a:cubicBezTo>
                <a:close/>
              </a:path>
              <a:path w="10351573" h="880597" stroke="0" extrusionOk="0">
                <a:moveTo>
                  <a:pt x="0" y="146769"/>
                </a:moveTo>
                <a:cubicBezTo>
                  <a:pt x="-1893" y="65152"/>
                  <a:pt x="80565" y="11308"/>
                  <a:pt x="146769" y="0"/>
                </a:cubicBezTo>
                <a:cubicBezTo>
                  <a:pt x="354269" y="-46855"/>
                  <a:pt x="554434" y="1145"/>
                  <a:pt x="838998" y="0"/>
                </a:cubicBezTo>
                <a:cubicBezTo>
                  <a:pt x="1123562" y="-1145"/>
                  <a:pt x="1218203" y="69230"/>
                  <a:pt x="1531228" y="0"/>
                </a:cubicBezTo>
                <a:cubicBezTo>
                  <a:pt x="1844253" y="-69230"/>
                  <a:pt x="2035790" y="15740"/>
                  <a:pt x="2223457" y="0"/>
                </a:cubicBezTo>
                <a:cubicBezTo>
                  <a:pt x="2411124" y="-15740"/>
                  <a:pt x="2649211" y="11699"/>
                  <a:pt x="3016267" y="0"/>
                </a:cubicBezTo>
                <a:cubicBezTo>
                  <a:pt x="3383323" y="-11699"/>
                  <a:pt x="3284990" y="16883"/>
                  <a:pt x="3406756" y="0"/>
                </a:cubicBezTo>
                <a:cubicBezTo>
                  <a:pt x="3528522" y="-16883"/>
                  <a:pt x="3832255" y="55265"/>
                  <a:pt x="3998405" y="0"/>
                </a:cubicBezTo>
                <a:cubicBezTo>
                  <a:pt x="4164555" y="-55265"/>
                  <a:pt x="4367379" y="15915"/>
                  <a:pt x="4489474" y="0"/>
                </a:cubicBezTo>
                <a:cubicBezTo>
                  <a:pt x="4611569" y="-15915"/>
                  <a:pt x="4696111" y="4566"/>
                  <a:pt x="4879962" y="0"/>
                </a:cubicBezTo>
                <a:cubicBezTo>
                  <a:pt x="5063813" y="-4566"/>
                  <a:pt x="5255371" y="75374"/>
                  <a:pt x="5572191" y="0"/>
                </a:cubicBezTo>
                <a:cubicBezTo>
                  <a:pt x="5889011" y="-75374"/>
                  <a:pt x="5767724" y="34445"/>
                  <a:pt x="5862099" y="0"/>
                </a:cubicBezTo>
                <a:cubicBezTo>
                  <a:pt x="5956474" y="-34445"/>
                  <a:pt x="6026167" y="23910"/>
                  <a:pt x="6152008" y="0"/>
                </a:cubicBezTo>
                <a:cubicBezTo>
                  <a:pt x="6277849" y="-23910"/>
                  <a:pt x="6702012" y="15894"/>
                  <a:pt x="6844237" y="0"/>
                </a:cubicBezTo>
                <a:cubicBezTo>
                  <a:pt x="6986462" y="-15894"/>
                  <a:pt x="7123417" y="11192"/>
                  <a:pt x="7234725" y="0"/>
                </a:cubicBezTo>
                <a:cubicBezTo>
                  <a:pt x="7346033" y="-11192"/>
                  <a:pt x="7543231" y="20636"/>
                  <a:pt x="7625214" y="0"/>
                </a:cubicBezTo>
                <a:cubicBezTo>
                  <a:pt x="7707197" y="-20636"/>
                  <a:pt x="8250987" y="39125"/>
                  <a:pt x="8418024" y="0"/>
                </a:cubicBezTo>
                <a:cubicBezTo>
                  <a:pt x="8585061" y="-39125"/>
                  <a:pt x="8888833" y="60155"/>
                  <a:pt x="9210833" y="0"/>
                </a:cubicBezTo>
                <a:cubicBezTo>
                  <a:pt x="9532833" y="-60155"/>
                  <a:pt x="9751135" y="57028"/>
                  <a:pt x="10204804" y="0"/>
                </a:cubicBezTo>
                <a:cubicBezTo>
                  <a:pt x="10286821" y="-6763"/>
                  <a:pt x="10354894" y="73575"/>
                  <a:pt x="10351573" y="146769"/>
                </a:cubicBezTo>
                <a:cubicBezTo>
                  <a:pt x="10371227" y="387889"/>
                  <a:pt x="10307060" y="450246"/>
                  <a:pt x="10351573" y="733828"/>
                </a:cubicBezTo>
                <a:cubicBezTo>
                  <a:pt x="10352337" y="811694"/>
                  <a:pt x="10269741" y="870411"/>
                  <a:pt x="10204804" y="880597"/>
                </a:cubicBezTo>
                <a:cubicBezTo>
                  <a:pt x="9937639" y="946406"/>
                  <a:pt x="9850042" y="826172"/>
                  <a:pt x="9512575" y="880597"/>
                </a:cubicBezTo>
                <a:cubicBezTo>
                  <a:pt x="9175108" y="935022"/>
                  <a:pt x="9092095" y="822194"/>
                  <a:pt x="8920925" y="880597"/>
                </a:cubicBezTo>
                <a:cubicBezTo>
                  <a:pt x="8749755" y="939000"/>
                  <a:pt x="8707919" y="862325"/>
                  <a:pt x="8631017" y="880597"/>
                </a:cubicBezTo>
                <a:cubicBezTo>
                  <a:pt x="8554115" y="898869"/>
                  <a:pt x="8434576" y="877365"/>
                  <a:pt x="8240529" y="880597"/>
                </a:cubicBezTo>
                <a:cubicBezTo>
                  <a:pt x="8046482" y="883829"/>
                  <a:pt x="8081526" y="873241"/>
                  <a:pt x="7950621" y="880597"/>
                </a:cubicBezTo>
                <a:cubicBezTo>
                  <a:pt x="7819716" y="887953"/>
                  <a:pt x="7728007" y="850952"/>
                  <a:pt x="7560132" y="880597"/>
                </a:cubicBezTo>
                <a:cubicBezTo>
                  <a:pt x="7392257" y="910242"/>
                  <a:pt x="7017985" y="840684"/>
                  <a:pt x="6867903" y="880597"/>
                </a:cubicBezTo>
                <a:cubicBezTo>
                  <a:pt x="6717821" y="920510"/>
                  <a:pt x="6614069" y="869945"/>
                  <a:pt x="6477415" y="880597"/>
                </a:cubicBezTo>
                <a:cubicBezTo>
                  <a:pt x="6340761" y="891249"/>
                  <a:pt x="6069464" y="869847"/>
                  <a:pt x="5885765" y="880597"/>
                </a:cubicBezTo>
                <a:cubicBezTo>
                  <a:pt x="5702066" y="891347"/>
                  <a:pt x="5501729" y="829476"/>
                  <a:pt x="5394697" y="880597"/>
                </a:cubicBezTo>
                <a:cubicBezTo>
                  <a:pt x="5287665" y="931718"/>
                  <a:pt x="5146946" y="869776"/>
                  <a:pt x="5004208" y="880597"/>
                </a:cubicBezTo>
                <a:cubicBezTo>
                  <a:pt x="4861470" y="891418"/>
                  <a:pt x="4417671" y="867348"/>
                  <a:pt x="4211398" y="880597"/>
                </a:cubicBezTo>
                <a:cubicBezTo>
                  <a:pt x="4005125" y="893846"/>
                  <a:pt x="3981869" y="870917"/>
                  <a:pt x="3820910" y="880597"/>
                </a:cubicBezTo>
                <a:cubicBezTo>
                  <a:pt x="3659951" y="890277"/>
                  <a:pt x="3293411" y="864574"/>
                  <a:pt x="3128681" y="880597"/>
                </a:cubicBezTo>
                <a:cubicBezTo>
                  <a:pt x="2963951" y="896620"/>
                  <a:pt x="2906531" y="868261"/>
                  <a:pt x="2738192" y="880597"/>
                </a:cubicBezTo>
                <a:cubicBezTo>
                  <a:pt x="2569853" y="892933"/>
                  <a:pt x="2505300" y="848258"/>
                  <a:pt x="2347704" y="880597"/>
                </a:cubicBezTo>
                <a:cubicBezTo>
                  <a:pt x="2190108" y="912936"/>
                  <a:pt x="1714662" y="820457"/>
                  <a:pt x="1554894" y="880597"/>
                </a:cubicBezTo>
                <a:cubicBezTo>
                  <a:pt x="1395126" y="940737"/>
                  <a:pt x="1001587" y="854454"/>
                  <a:pt x="862664" y="880597"/>
                </a:cubicBezTo>
                <a:cubicBezTo>
                  <a:pt x="723741" y="906740"/>
                  <a:pt x="362189" y="843724"/>
                  <a:pt x="146769" y="880597"/>
                </a:cubicBezTo>
                <a:cubicBezTo>
                  <a:pt x="47223" y="887765"/>
                  <a:pt x="9763" y="835993"/>
                  <a:pt x="0" y="733828"/>
                </a:cubicBezTo>
                <a:cubicBezTo>
                  <a:pt x="-36747" y="542334"/>
                  <a:pt x="63626" y="371027"/>
                  <a:pt x="0" y="146769"/>
                </a:cubicBezTo>
                <a:close/>
              </a:path>
            </a:pathLst>
          </a:custGeom>
          <a:solidFill>
            <a:srgbClr val="DEEAC2"/>
          </a:solidFill>
          <a:ln w="12700" cap="flat" cmpd="sng" algn="ctr">
            <a:solidFill>
              <a:srgbClr val="92D050"/>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等线"/>
              <a:ea typeface="+mn-ea"/>
              <a:cs typeface="+mn-cs"/>
            </a:endParaRPr>
          </a:p>
        </p:txBody>
      </p:sp>
      <p:sp>
        <p:nvSpPr>
          <p:cNvPr id="13" name="Rectangle: Rounded Corners 43">
            <a:extLst>
              <a:ext uri="{FF2B5EF4-FFF2-40B4-BE49-F238E27FC236}">
                <a16:creationId xmlns:a16="http://schemas.microsoft.com/office/drawing/2014/main" id="{8B2917D0-3BE0-4C5F-B7E1-64A5F437A2F8}"/>
              </a:ext>
            </a:extLst>
          </p:cNvPr>
          <p:cNvSpPr/>
          <p:nvPr/>
        </p:nvSpPr>
        <p:spPr>
          <a:xfrm>
            <a:off x="1525723" y="1396227"/>
            <a:ext cx="10435367" cy="747573"/>
          </a:xfrm>
          <a:custGeom>
            <a:avLst/>
            <a:gdLst>
              <a:gd name="connsiteX0" fmla="*/ 0 w 10435367"/>
              <a:gd name="connsiteY0" fmla="*/ 124598 h 747573"/>
              <a:gd name="connsiteX1" fmla="*/ 124598 w 10435367"/>
              <a:gd name="connsiteY1" fmla="*/ 0 h 747573"/>
              <a:gd name="connsiteX2" fmla="*/ 520061 w 10435367"/>
              <a:gd name="connsiteY2" fmla="*/ 0 h 747573"/>
              <a:gd name="connsiteX3" fmla="*/ 915524 w 10435367"/>
              <a:gd name="connsiteY3" fmla="*/ 0 h 747573"/>
              <a:gd name="connsiteX4" fmla="*/ 1616572 w 10435367"/>
              <a:gd name="connsiteY4" fmla="*/ 0 h 747573"/>
              <a:gd name="connsiteX5" fmla="*/ 1910174 w 10435367"/>
              <a:gd name="connsiteY5" fmla="*/ 0 h 747573"/>
              <a:gd name="connsiteX6" fmla="*/ 2407499 w 10435367"/>
              <a:gd name="connsiteY6" fmla="*/ 0 h 747573"/>
              <a:gd name="connsiteX7" fmla="*/ 2802962 w 10435367"/>
              <a:gd name="connsiteY7" fmla="*/ 0 h 747573"/>
              <a:gd name="connsiteX8" fmla="*/ 3300287 w 10435367"/>
              <a:gd name="connsiteY8" fmla="*/ 0 h 747573"/>
              <a:gd name="connsiteX9" fmla="*/ 3695750 w 10435367"/>
              <a:gd name="connsiteY9" fmla="*/ 0 h 747573"/>
              <a:gd name="connsiteX10" fmla="*/ 4294936 w 10435367"/>
              <a:gd name="connsiteY10" fmla="*/ 0 h 747573"/>
              <a:gd name="connsiteX11" fmla="*/ 4690399 w 10435367"/>
              <a:gd name="connsiteY11" fmla="*/ 0 h 747573"/>
              <a:gd name="connsiteX12" fmla="*/ 5187724 w 10435367"/>
              <a:gd name="connsiteY12" fmla="*/ 0 h 747573"/>
              <a:gd name="connsiteX13" fmla="*/ 5786911 w 10435367"/>
              <a:gd name="connsiteY13" fmla="*/ 0 h 747573"/>
              <a:gd name="connsiteX14" fmla="*/ 6386097 w 10435367"/>
              <a:gd name="connsiteY14" fmla="*/ 0 h 747573"/>
              <a:gd name="connsiteX15" fmla="*/ 7189007 w 10435367"/>
              <a:gd name="connsiteY15" fmla="*/ 0 h 747573"/>
              <a:gd name="connsiteX16" fmla="*/ 7890055 w 10435367"/>
              <a:gd name="connsiteY16" fmla="*/ 0 h 747573"/>
              <a:gd name="connsiteX17" fmla="*/ 8183657 w 10435367"/>
              <a:gd name="connsiteY17" fmla="*/ 0 h 747573"/>
              <a:gd name="connsiteX18" fmla="*/ 8986567 w 10435367"/>
              <a:gd name="connsiteY18" fmla="*/ 0 h 747573"/>
              <a:gd name="connsiteX19" fmla="*/ 9789477 w 10435367"/>
              <a:gd name="connsiteY19" fmla="*/ 0 h 747573"/>
              <a:gd name="connsiteX20" fmla="*/ 10310769 w 10435367"/>
              <a:gd name="connsiteY20" fmla="*/ 0 h 747573"/>
              <a:gd name="connsiteX21" fmla="*/ 10435367 w 10435367"/>
              <a:gd name="connsiteY21" fmla="*/ 124598 h 747573"/>
              <a:gd name="connsiteX22" fmla="*/ 10435367 w 10435367"/>
              <a:gd name="connsiteY22" fmla="*/ 622975 h 747573"/>
              <a:gd name="connsiteX23" fmla="*/ 10310769 w 10435367"/>
              <a:gd name="connsiteY23" fmla="*/ 747573 h 747573"/>
              <a:gd name="connsiteX24" fmla="*/ 9609721 w 10435367"/>
              <a:gd name="connsiteY24" fmla="*/ 747573 h 747573"/>
              <a:gd name="connsiteX25" fmla="*/ 8806811 w 10435367"/>
              <a:gd name="connsiteY25" fmla="*/ 747573 h 747573"/>
              <a:gd name="connsiteX26" fmla="*/ 8207624 w 10435367"/>
              <a:gd name="connsiteY26" fmla="*/ 747573 h 747573"/>
              <a:gd name="connsiteX27" fmla="*/ 7506576 w 10435367"/>
              <a:gd name="connsiteY27" fmla="*/ 747573 h 747573"/>
              <a:gd name="connsiteX28" fmla="*/ 7009251 w 10435367"/>
              <a:gd name="connsiteY28" fmla="*/ 747573 h 747573"/>
              <a:gd name="connsiteX29" fmla="*/ 6715650 w 10435367"/>
              <a:gd name="connsiteY29" fmla="*/ 747573 h 747573"/>
              <a:gd name="connsiteX30" fmla="*/ 6422048 w 10435367"/>
              <a:gd name="connsiteY30" fmla="*/ 747573 h 747573"/>
              <a:gd name="connsiteX31" fmla="*/ 6026585 w 10435367"/>
              <a:gd name="connsiteY31" fmla="*/ 747573 h 747573"/>
              <a:gd name="connsiteX32" fmla="*/ 5631122 w 10435367"/>
              <a:gd name="connsiteY32" fmla="*/ 747573 h 747573"/>
              <a:gd name="connsiteX33" fmla="*/ 5235659 w 10435367"/>
              <a:gd name="connsiteY33" fmla="*/ 747573 h 747573"/>
              <a:gd name="connsiteX34" fmla="*/ 4432749 w 10435367"/>
              <a:gd name="connsiteY34" fmla="*/ 747573 h 747573"/>
              <a:gd name="connsiteX35" fmla="*/ 3731701 w 10435367"/>
              <a:gd name="connsiteY35" fmla="*/ 747573 h 747573"/>
              <a:gd name="connsiteX36" fmla="*/ 3234376 w 10435367"/>
              <a:gd name="connsiteY36" fmla="*/ 747573 h 747573"/>
              <a:gd name="connsiteX37" fmla="*/ 2737051 w 10435367"/>
              <a:gd name="connsiteY37" fmla="*/ 747573 h 747573"/>
              <a:gd name="connsiteX38" fmla="*/ 2443450 w 10435367"/>
              <a:gd name="connsiteY38" fmla="*/ 747573 h 747573"/>
              <a:gd name="connsiteX39" fmla="*/ 1742402 w 10435367"/>
              <a:gd name="connsiteY39" fmla="*/ 747573 h 747573"/>
              <a:gd name="connsiteX40" fmla="*/ 1041353 w 10435367"/>
              <a:gd name="connsiteY40" fmla="*/ 747573 h 747573"/>
              <a:gd name="connsiteX41" fmla="*/ 124598 w 10435367"/>
              <a:gd name="connsiteY41" fmla="*/ 747573 h 747573"/>
              <a:gd name="connsiteX42" fmla="*/ 0 w 10435367"/>
              <a:gd name="connsiteY42" fmla="*/ 622975 h 747573"/>
              <a:gd name="connsiteX43" fmla="*/ 0 w 10435367"/>
              <a:gd name="connsiteY43" fmla="*/ 124598 h 747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0435367" h="747573" fill="none" extrusionOk="0">
                <a:moveTo>
                  <a:pt x="0" y="124598"/>
                </a:moveTo>
                <a:cubicBezTo>
                  <a:pt x="7313" y="62111"/>
                  <a:pt x="55788" y="-3362"/>
                  <a:pt x="124598" y="0"/>
                </a:cubicBezTo>
                <a:cubicBezTo>
                  <a:pt x="203709" y="-27216"/>
                  <a:pt x="412484" y="11790"/>
                  <a:pt x="520061" y="0"/>
                </a:cubicBezTo>
                <a:cubicBezTo>
                  <a:pt x="627638" y="-11790"/>
                  <a:pt x="744596" y="26436"/>
                  <a:pt x="915524" y="0"/>
                </a:cubicBezTo>
                <a:cubicBezTo>
                  <a:pt x="1086452" y="-26436"/>
                  <a:pt x="1277101" y="42938"/>
                  <a:pt x="1616572" y="0"/>
                </a:cubicBezTo>
                <a:cubicBezTo>
                  <a:pt x="1956043" y="-42938"/>
                  <a:pt x="1813282" y="35209"/>
                  <a:pt x="1910174" y="0"/>
                </a:cubicBezTo>
                <a:cubicBezTo>
                  <a:pt x="2007066" y="-35209"/>
                  <a:pt x="2276463" y="28084"/>
                  <a:pt x="2407499" y="0"/>
                </a:cubicBezTo>
                <a:cubicBezTo>
                  <a:pt x="2538535" y="-28084"/>
                  <a:pt x="2703361" y="36636"/>
                  <a:pt x="2802962" y="0"/>
                </a:cubicBezTo>
                <a:cubicBezTo>
                  <a:pt x="2902563" y="-36636"/>
                  <a:pt x="3149261" y="51544"/>
                  <a:pt x="3300287" y="0"/>
                </a:cubicBezTo>
                <a:cubicBezTo>
                  <a:pt x="3451313" y="-51544"/>
                  <a:pt x="3586851" y="3412"/>
                  <a:pt x="3695750" y="0"/>
                </a:cubicBezTo>
                <a:cubicBezTo>
                  <a:pt x="3804649" y="-3412"/>
                  <a:pt x="4040714" y="3923"/>
                  <a:pt x="4294936" y="0"/>
                </a:cubicBezTo>
                <a:cubicBezTo>
                  <a:pt x="4549158" y="-3923"/>
                  <a:pt x="4521985" y="9508"/>
                  <a:pt x="4690399" y="0"/>
                </a:cubicBezTo>
                <a:cubicBezTo>
                  <a:pt x="4858813" y="-9508"/>
                  <a:pt x="4939674" y="3042"/>
                  <a:pt x="5187724" y="0"/>
                </a:cubicBezTo>
                <a:cubicBezTo>
                  <a:pt x="5435775" y="-3042"/>
                  <a:pt x="5495158" y="18167"/>
                  <a:pt x="5786911" y="0"/>
                </a:cubicBezTo>
                <a:cubicBezTo>
                  <a:pt x="6078664" y="-18167"/>
                  <a:pt x="6183224" y="40745"/>
                  <a:pt x="6386097" y="0"/>
                </a:cubicBezTo>
                <a:cubicBezTo>
                  <a:pt x="6588970" y="-40745"/>
                  <a:pt x="6885604" y="33017"/>
                  <a:pt x="7189007" y="0"/>
                </a:cubicBezTo>
                <a:cubicBezTo>
                  <a:pt x="7492410" y="-33017"/>
                  <a:pt x="7717786" y="27699"/>
                  <a:pt x="7890055" y="0"/>
                </a:cubicBezTo>
                <a:cubicBezTo>
                  <a:pt x="8062324" y="-27699"/>
                  <a:pt x="8093290" y="20256"/>
                  <a:pt x="8183657" y="0"/>
                </a:cubicBezTo>
                <a:cubicBezTo>
                  <a:pt x="8274024" y="-20256"/>
                  <a:pt x="8597706" y="87694"/>
                  <a:pt x="8986567" y="0"/>
                </a:cubicBezTo>
                <a:cubicBezTo>
                  <a:pt x="9375428" y="-87694"/>
                  <a:pt x="9610517" y="54483"/>
                  <a:pt x="9789477" y="0"/>
                </a:cubicBezTo>
                <a:cubicBezTo>
                  <a:pt x="9968437" y="-54483"/>
                  <a:pt x="10109944" y="46795"/>
                  <a:pt x="10310769" y="0"/>
                </a:cubicBezTo>
                <a:cubicBezTo>
                  <a:pt x="10393972" y="-3628"/>
                  <a:pt x="10451424" y="44296"/>
                  <a:pt x="10435367" y="124598"/>
                </a:cubicBezTo>
                <a:cubicBezTo>
                  <a:pt x="10493069" y="286793"/>
                  <a:pt x="10425889" y="441814"/>
                  <a:pt x="10435367" y="622975"/>
                </a:cubicBezTo>
                <a:cubicBezTo>
                  <a:pt x="10427144" y="693186"/>
                  <a:pt x="10377530" y="755587"/>
                  <a:pt x="10310769" y="747573"/>
                </a:cubicBezTo>
                <a:cubicBezTo>
                  <a:pt x="10136754" y="822344"/>
                  <a:pt x="9948356" y="696491"/>
                  <a:pt x="9609721" y="747573"/>
                </a:cubicBezTo>
                <a:cubicBezTo>
                  <a:pt x="9271086" y="798655"/>
                  <a:pt x="8984000" y="709472"/>
                  <a:pt x="8806811" y="747573"/>
                </a:cubicBezTo>
                <a:cubicBezTo>
                  <a:pt x="8629622" y="785674"/>
                  <a:pt x="8347820" y="715855"/>
                  <a:pt x="8207624" y="747573"/>
                </a:cubicBezTo>
                <a:cubicBezTo>
                  <a:pt x="8067428" y="779291"/>
                  <a:pt x="7783622" y="731850"/>
                  <a:pt x="7506576" y="747573"/>
                </a:cubicBezTo>
                <a:cubicBezTo>
                  <a:pt x="7229530" y="763296"/>
                  <a:pt x="7126332" y="716848"/>
                  <a:pt x="7009251" y="747573"/>
                </a:cubicBezTo>
                <a:cubicBezTo>
                  <a:pt x="6892170" y="778298"/>
                  <a:pt x="6829311" y="734293"/>
                  <a:pt x="6715650" y="747573"/>
                </a:cubicBezTo>
                <a:cubicBezTo>
                  <a:pt x="6601989" y="760853"/>
                  <a:pt x="6537876" y="726969"/>
                  <a:pt x="6422048" y="747573"/>
                </a:cubicBezTo>
                <a:cubicBezTo>
                  <a:pt x="6306220" y="768177"/>
                  <a:pt x="6122684" y="726157"/>
                  <a:pt x="6026585" y="747573"/>
                </a:cubicBezTo>
                <a:cubicBezTo>
                  <a:pt x="5930486" y="768989"/>
                  <a:pt x="5729778" y="717370"/>
                  <a:pt x="5631122" y="747573"/>
                </a:cubicBezTo>
                <a:cubicBezTo>
                  <a:pt x="5532466" y="777776"/>
                  <a:pt x="5400904" y="732814"/>
                  <a:pt x="5235659" y="747573"/>
                </a:cubicBezTo>
                <a:cubicBezTo>
                  <a:pt x="5070414" y="762332"/>
                  <a:pt x="4732912" y="686522"/>
                  <a:pt x="4432749" y="747573"/>
                </a:cubicBezTo>
                <a:cubicBezTo>
                  <a:pt x="4132586" y="808624"/>
                  <a:pt x="4009878" y="723475"/>
                  <a:pt x="3731701" y="747573"/>
                </a:cubicBezTo>
                <a:cubicBezTo>
                  <a:pt x="3453524" y="771671"/>
                  <a:pt x="3423008" y="747480"/>
                  <a:pt x="3234376" y="747573"/>
                </a:cubicBezTo>
                <a:cubicBezTo>
                  <a:pt x="3045745" y="747666"/>
                  <a:pt x="2892106" y="714867"/>
                  <a:pt x="2737051" y="747573"/>
                </a:cubicBezTo>
                <a:cubicBezTo>
                  <a:pt x="2581997" y="780279"/>
                  <a:pt x="2562434" y="716729"/>
                  <a:pt x="2443450" y="747573"/>
                </a:cubicBezTo>
                <a:cubicBezTo>
                  <a:pt x="2324466" y="778417"/>
                  <a:pt x="2041944" y="708018"/>
                  <a:pt x="1742402" y="747573"/>
                </a:cubicBezTo>
                <a:cubicBezTo>
                  <a:pt x="1442860" y="787128"/>
                  <a:pt x="1339763" y="699745"/>
                  <a:pt x="1041353" y="747573"/>
                </a:cubicBezTo>
                <a:cubicBezTo>
                  <a:pt x="742943" y="795401"/>
                  <a:pt x="549216" y="696556"/>
                  <a:pt x="124598" y="747573"/>
                </a:cubicBezTo>
                <a:cubicBezTo>
                  <a:pt x="48001" y="735622"/>
                  <a:pt x="3780" y="688861"/>
                  <a:pt x="0" y="622975"/>
                </a:cubicBezTo>
                <a:cubicBezTo>
                  <a:pt x="-21426" y="396344"/>
                  <a:pt x="7702" y="360732"/>
                  <a:pt x="0" y="124598"/>
                </a:cubicBezTo>
                <a:close/>
              </a:path>
              <a:path w="10435367" h="747573" stroke="0" extrusionOk="0">
                <a:moveTo>
                  <a:pt x="0" y="124598"/>
                </a:moveTo>
                <a:cubicBezTo>
                  <a:pt x="-6692" y="53807"/>
                  <a:pt x="71646" y="12075"/>
                  <a:pt x="124598" y="0"/>
                </a:cubicBezTo>
                <a:cubicBezTo>
                  <a:pt x="467080" y="-24038"/>
                  <a:pt x="679834" y="38125"/>
                  <a:pt x="825646" y="0"/>
                </a:cubicBezTo>
                <a:cubicBezTo>
                  <a:pt x="971458" y="-38125"/>
                  <a:pt x="1376042" y="75520"/>
                  <a:pt x="1526694" y="0"/>
                </a:cubicBezTo>
                <a:cubicBezTo>
                  <a:pt x="1677346" y="-75520"/>
                  <a:pt x="2080773" y="47389"/>
                  <a:pt x="2227743" y="0"/>
                </a:cubicBezTo>
                <a:cubicBezTo>
                  <a:pt x="2374713" y="-47389"/>
                  <a:pt x="2783827" y="93324"/>
                  <a:pt x="3030653" y="0"/>
                </a:cubicBezTo>
                <a:cubicBezTo>
                  <a:pt x="3277479" y="-93324"/>
                  <a:pt x="3311360" y="33283"/>
                  <a:pt x="3426116" y="0"/>
                </a:cubicBezTo>
                <a:cubicBezTo>
                  <a:pt x="3540872" y="-33283"/>
                  <a:pt x="3868910" y="20654"/>
                  <a:pt x="4025302" y="0"/>
                </a:cubicBezTo>
                <a:cubicBezTo>
                  <a:pt x="4181694" y="-20654"/>
                  <a:pt x="4391620" y="40471"/>
                  <a:pt x="4522627" y="0"/>
                </a:cubicBezTo>
                <a:cubicBezTo>
                  <a:pt x="4653634" y="-40471"/>
                  <a:pt x="4749790" y="17841"/>
                  <a:pt x="4918090" y="0"/>
                </a:cubicBezTo>
                <a:cubicBezTo>
                  <a:pt x="5086390" y="-17841"/>
                  <a:pt x="5301709" y="84060"/>
                  <a:pt x="5619138" y="0"/>
                </a:cubicBezTo>
                <a:cubicBezTo>
                  <a:pt x="5936567" y="-84060"/>
                  <a:pt x="5776350" y="9542"/>
                  <a:pt x="5912740" y="0"/>
                </a:cubicBezTo>
                <a:cubicBezTo>
                  <a:pt x="6049130" y="-9542"/>
                  <a:pt x="6080764" y="14892"/>
                  <a:pt x="6206341" y="0"/>
                </a:cubicBezTo>
                <a:cubicBezTo>
                  <a:pt x="6331918" y="-14892"/>
                  <a:pt x="6560656" y="47633"/>
                  <a:pt x="6907390" y="0"/>
                </a:cubicBezTo>
                <a:cubicBezTo>
                  <a:pt x="7254124" y="-47633"/>
                  <a:pt x="7156829" y="34888"/>
                  <a:pt x="7302853" y="0"/>
                </a:cubicBezTo>
                <a:cubicBezTo>
                  <a:pt x="7448877" y="-34888"/>
                  <a:pt x="7518037" y="7847"/>
                  <a:pt x="7698316" y="0"/>
                </a:cubicBezTo>
                <a:cubicBezTo>
                  <a:pt x="7878595" y="-7847"/>
                  <a:pt x="8203281" y="28169"/>
                  <a:pt x="8501226" y="0"/>
                </a:cubicBezTo>
                <a:cubicBezTo>
                  <a:pt x="8799171" y="-28169"/>
                  <a:pt x="9070607" y="59810"/>
                  <a:pt x="9304136" y="0"/>
                </a:cubicBezTo>
                <a:cubicBezTo>
                  <a:pt x="9537665" y="-59810"/>
                  <a:pt x="10075110" y="71496"/>
                  <a:pt x="10310769" y="0"/>
                </a:cubicBezTo>
                <a:cubicBezTo>
                  <a:pt x="10380146" y="-3975"/>
                  <a:pt x="10436621" y="58754"/>
                  <a:pt x="10435367" y="124598"/>
                </a:cubicBezTo>
                <a:cubicBezTo>
                  <a:pt x="10472302" y="330897"/>
                  <a:pt x="10393127" y="407745"/>
                  <a:pt x="10435367" y="622975"/>
                </a:cubicBezTo>
                <a:cubicBezTo>
                  <a:pt x="10436546" y="686864"/>
                  <a:pt x="10368987" y="740878"/>
                  <a:pt x="10310769" y="747573"/>
                </a:cubicBezTo>
                <a:cubicBezTo>
                  <a:pt x="10046039" y="813704"/>
                  <a:pt x="9940598" y="672956"/>
                  <a:pt x="9609721" y="747573"/>
                </a:cubicBezTo>
                <a:cubicBezTo>
                  <a:pt x="9278844" y="822190"/>
                  <a:pt x="9264684" y="678097"/>
                  <a:pt x="9010534" y="747573"/>
                </a:cubicBezTo>
                <a:cubicBezTo>
                  <a:pt x="8756384" y="817049"/>
                  <a:pt x="8800732" y="737651"/>
                  <a:pt x="8716933" y="747573"/>
                </a:cubicBezTo>
                <a:cubicBezTo>
                  <a:pt x="8633134" y="757495"/>
                  <a:pt x="8505108" y="702604"/>
                  <a:pt x="8321470" y="747573"/>
                </a:cubicBezTo>
                <a:cubicBezTo>
                  <a:pt x="8137832" y="792542"/>
                  <a:pt x="8096919" y="740700"/>
                  <a:pt x="8027868" y="747573"/>
                </a:cubicBezTo>
                <a:cubicBezTo>
                  <a:pt x="7958817" y="754446"/>
                  <a:pt x="7786489" y="709718"/>
                  <a:pt x="7632405" y="747573"/>
                </a:cubicBezTo>
                <a:cubicBezTo>
                  <a:pt x="7478321" y="785428"/>
                  <a:pt x="7184387" y="697021"/>
                  <a:pt x="6931357" y="747573"/>
                </a:cubicBezTo>
                <a:cubicBezTo>
                  <a:pt x="6678327" y="798125"/>
                  <a:pt x="6659702" y="708543"/>
                  <a:pt x="6535894" y="747573"/>
                </a:cubicBezTo>
                <a:cubicBezTo>
                  <a:pt x="6412086" y="786603"/>
                  <a:pt x="6188647" y="703564"/>
                  <a:pt x="5936707" y="747573"/>
                </a:cubicBezTo>
                <a:cubicBezTo>
                  <a:pt x="5684767" y="791582"/>
                  <a:pt x="5621646" y="723085"/>
                  <a:pt x="5439383" y="747573"/>
                </a:cubicBezTo>
                <a:cubicBezTo>
                  <a:pt x="5257120" y="772061"/>
                  <a:pt x="5196389" y="712829"/>
                  <a:pt x="5043919" y="747573"/>
                </a:cubicBezTo>
                <a:cubicBezTo>
                  <a:pt x="4891449" y="782317"/>
                  <a:pt x="4571338" y="715506"/>
                  <a:pt x="4241009" y="747573"/>
                </a:cubicBezTo>
                <a:cubicBezTo>
                  <a:pt x="3910680" y="779640"/>
                  <a:pt x="4007648" y="731384"/>
                  <a:pt x="3845546" y="747573"/>
                </a:cubicBezTo>
                <a:cubicBezTo>
                  <a:pt x="3683444" y="763762"/>
                  <a:pt x="3335708" y="732643"/>
                  <a:pt x="3144498" y="747573"/>
                </a:cubicBezTo>
                <a:cubicBezTo>
                  <a:pt x="2953288" y="762503"/>
                  <a:pt x="2923998" y="713429"/>
                  <a:pt x="2749035" y="747573"/>
                </a:cubicBezTo>
                <a:cubicBezTo>
                  <a:pt x="2574072" y="781717"/>
                  <a:pt x="2538290" y="728264"/>
                  <a:pt x="2353572" y="747573"/>
                </a:cubicBezTo>
                <a:cubicBezTo>
                  <a:pt x="2168854" y="766882"/>
                  <a:pt x="1738876" y="702241"/>
                  <a:pt x="1550662" y="747573"/>
                </a:cubicBezTo>
                <a:cubicBezTo>
                  <a:pt x="1362448" y="792905"/>
                  <a:pt x="1105272" y="706571"/>
                  <a:pt x="849614" y="747573"/>
                </a:cubicBezTo>
                <a:cubicBezTo>
                  <a:pt x="593956" y="788575"/>
                  <a:pt x="435037" y="673026"/>
                  <a:pt x="124598" y="747573"/>
                </a:cubicBezTo>
                <a:cubicBezTo>
                  <a:pt x="41463" y="753126"/>
                  <a:pt x="1245" y="694481"/>
                  <a:pt x="0" y="622975"/>
                </a:cubicBezTo>
                <a:cubicBezTo>
                  <a:pt x="-9681" y="391178"/>
                  <a:pt x="49905" y="268717"/>
                  <a:pt x="0" y="124598"/>
                </a:cubicBezTo>
                <a:close/>
              </a:path>
            </a:pathLst>
          </a:custGeom>
          <a:solidFill>
            <a:srgbClr val="ABE9FF"/>
          </a:solidFill>
          <a:ln w="12700" cap="flat" cmpd="sng" algn="ctr">
            <a:solidFill>
              <a:srgbClr val="DEF5FD">
                <a:lumMod val="25000"/>
              </a:srgb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等线"/>
              <a:ea typeface="+mn-ea"/>
              <a:cs typeface="+mn-cs"/>
            </a:endParaRPr>
          </a:p>
        </p:txBody>
      </p:sp>
      <p:sp>
        <p:nvSpPr>
          <p:cNvPr id="16" name="Rectangle 15">
            <a:extLst>
              <a:ext uri="{FF2B5EF4-FFF2-40B4-BE49-F238E27FC236}">
                <a16:creationId xmlns:a16="http://schemas.microsoft.com/office/drawing/2014/main" id="{3B5BA240-02EE-4A6B-BE0E-09912D8E7B5E}"/>
              </a:ext>
            </a:extLst>
          </p:cNvPr>
          <p:cNvSpPr/>
          <p:nvPr/>
        </p:nvSpPr>
        <p:spPr>
          <a:xfrm>
            <a:off x="4469307" y="207524"/>
            <a:ext cx="3139001"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err="1">
                <a:ln>
                  <a:noFill/>
                </a:ln>
                <a:solidFill>
                  <a:srgbClr val="663F0D">
                    <a:lumMod val="50000"/>
                  </a:srgbClr>
                </a:solidFill>
                <a:effectLst/>
                <a:uLnTx/>
                <a:uFillTx/>
                <a:latin typeface="Calibri" panose="020F0502020204030204" pitchFamily="34" charset="0"/>
                <a:ea typeface="inpin heiti" charset="-122"/>
                <a:cs typeface="Calibri" panose="020F0502020204030204" pitchFamily="34" charset="0"/>
              </a:rPr>
              <a:t>Cùng</a:t>
            </a:r>
            <a:r>
              <a:rPr kumimoji="0" lang="en-US" altLang="zh-CN" sz="4000" b="1" i="0" u="none" strike="noStrike" kern="0" cap="none" spc="0" normalizeH="0" baseline="0" noProof="0" dirty="0">
                <a:ln>
                  <a:noFill/>
                </a:ln>
                <a:solidFill>
                  <a:srgbClr val="663F0D">
                    <a:lumMod val="50000"/>
                  </a:srgbClr>
                </a:solidFill>
                <a:effectLst/>
                <a:uLnTx/>
                <a:uFillTx/>
                <a:latin typeface="Calibri" panose="020F0502020204030204" pitchFamily="34" charset="0"/>
                <a:ea typeface="inpin heiti" charset="-122"/>
                <a:cs typeface="Calibri" panose="020F0502020204030204" pitchFamily="34" charset="0"/>
              </a:rPr>
              <a:t> </a:t>
            </a:r>
            <a:r>
              <a:rPr kumimoji="0" lang="en-US" altLang="zh-CN" sz="4000" b="1" i="0" u="none" strike="noStrike" kern="0" cap="none" spc="0" normalizeH="0" baseline="0" noProof="0" dirty="0" err="1">
                <a:ln>
                  <a:noFill/>
                </a:ln>
                <a:solidFill>
                  <a:srgbClr val="663F0D">
                    <a:lumMod val="50000"/>
                  </a:srgbClr>
                </a:solidFill>
                <a:effectLst/>
                <a:uLnTx/>
                <a:uFillTx/>
                <a:latin typeface="Calibri" panose="020F0502020204030204" pitchFamily="34" charset="0"/>
                <a:ea typeface="inpin heiti" charset="-122"/>
                <a:cs typeface="Calibri" panose="020F0502020204030204" pitchFamily="34" charset="0"/>
              </a:rPr>
              <a:t>tìm</a:t>
            </a:r>
            <a:r>
              <a:rPr kumimoji="0" lang="en-US" altLang="zh-CN" sz="4000" b="1" i="0" u="none" strike="noStrike" kern="0" cap="none" spc="0" normalizeH="0" baseline="0" noProof="0" dirty="0">
                <a:ln>
                  <a:noFill/>
                </a:ln>
                <a:solidFill>
                  <a:srgbClr val="663F0D">
                    <a:lumMod val="50000"/>
                  </a:srgbClr>
                </a:solidFill>
                <a:effectLst/>
                <a:uLnTx/>
                <a:uFillTx/>
                <a:latin typeface="Calibri" panose="020F0502020204030204" pitchFamily="34" charset="0"/>
                <a:ea typeface="inpin heiti" charset="-122"/>
                <a:cs typeface="Calibri" panose="020F0502020204030204" pitchFamily="34" charset="0"/>
              </a:rPr>
              <a:t> </a:t>
            </a:r>
            <a:r>
              <a:rPr kumimoji="0" lang="en-US" altLang="zh-CN" sz="4000" b="1" i="0" u="none" strike="noStrike" kern="0" cap="none" spc="0" normalizeH="0" baseline="0" noProof="0" dirty="0" err="1">
                <a:ln>
                  <a:noFill/>
                </a:ln>
                <a:solidFill>
                  <a:srgbClr val="663F0D">
                    <a:lumMod val="50000"/>
                  </a:srgbClr>
                </a:solidFill>
                <a:effectLst/>
                <a:uLnTx/>
                <a:uFillTx/>
                <a:latin typeface="Calibri" panose="020F0502020204030204" pitchFamily="34" charset="0"/>
                <a:ea typeface="inpin heiti" charset="-122"/>
                <a:cs typeface="Calibri" panose="020F0502020204030204" pitchFamily="34" charset="0"/>
              </a:rPr>
              <a:t>hiểu</a:t>
            </a:r>
            <a:endParaRPr kumimoji="0" lang="zh-CN" altLang="en-US" sz="4000" b="1" i="0" u="none" strike="noStrike" kern="0" cap="none" spc="0" normalizeH="0" baseline="0" noProof="0" dirty="0">
              <a:ln>
                <a:noFill/>
              </a:ln>
              <a:solidFill>
                <a:srgbClr val="663F0D">
                  <a:lumMod val="50000"/>
                </a:srgbClr>
              </a:solidFill>
              <a:effectLst/>
              <a:uLnTx/>
              <a:uFillTx/>
              <a:latin typeface="Calibri" panose="020F0502020204030204" pitchFamily="34" charset="0"/>
              <a:ea typeface="inpin heiti" charset="-122"/>
              <a:cs typeface="Calibri" panose="020F0502020204030204" pitchFamily="34" charset="0"/>
            </a:endParaRPr>
          </a:p>
        </p:txBody>
      </p:sp>
      <p:sp>
        <p:nvSpPr>
          <p:cNvPr id="22" name="Rectangle 21">
            <a:extLst>
              <a:ext uri="{FF2B5EF4-FFF2-40B4-BE49-F238E27FC236}">
                <a16:creationId xmlns:a16="http://schemas.microsoft.com/office/drawing/2014/main" id="{8F73AD36-17F7-4B88-B5B0-FD21B51FC9F7}"/>
              </a:ext>
            </a:extLst>
          </p:cNvPr>
          <p:cNvSpPr/>
          <p:nvPr/>
        </p:nvSpPr>
        <p:spPr>
          <a:xfrm>
            <a:off x="1542053" y="1433988"/>
            <a:ext cx="9345828" cy="5539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0" cap="none" spc="0" normalizeH="0" baseline="0" noProof="0" dirty="0">
                <a:ln>
                  <a:noFill/>
                </a:ln>
                <a:solidFill>
                  <a:srgbClr val="663F0D">
                    <a:lumMod val="50000"/>
                  </a:srgbClr>
                </a:solidFill>
                <a:effectLst/>
                <a:uLnTx/>
                <a:uFillTx/>
                <a:latin typeface="Arial" panose="020B0604020202020204" pitchFamily="34" charset="0"/>
                <a:ea typeface="+mn-ea"/>
                <a:cs typeface="+mn-cs"/>
              </a:rPr>
              <a:t>Thời xưa, người ta đã gửi thư bằng những cách nào?</a:t>
            </a:r>
          </a:p>
        </p:txBody>
      </p:sp>
      <p:sp>
        <p:nvSpPr>
          <p:cNvPr id="23" name="Rectangle 22">
            <a:extLst>
              <a:ext uri="{FF2B5EF4-FFF2-40B4-BE49-F238E27FC236}">
                <a16:creationId xmlns:a16="http://schemas.microsoft.com/office/drawing/2014/main" id="{B45A6A3E-5818-482F-A395-46915CCDCC4D}"/>
              </a:ext>
            </a:extLst>
          </p:cNvPr>
          <p:cNvSpPr/>
          <p:nvPr/>
        </p:nvSpPr>
        <p:spPr>
          <a:xfrm>
            <a:off x="1626469" y="2562204"/>
            <a:ext cx="10136529"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663F0D">
                    <a:lumMod val="50000"/>
                  </a:srgbClr>
                </a:solidFill>
                <a:effectLst/>
                <a:uLnTx/>
                <a:uFillTx/>
                <a:latin typeface="Arial"/>
                <a:ea typeface="+mn-ea"/>
                <a:cs typeface="+mn-cs"/>
              </a:rPr>
              <a:t>Vì sao có thể dùng bồ câu để đưa thư?</a:t>
            </a:r>
            <a:endParaRPr kumimoji="0" lang="en-US" sz="3200" b="0" i="0" u="none" strike="noStrike" kern="1200" cap="none" spc="0" normalizeH="0" baseline="0" noProof="0" dirty="0">
              <a:ln>
                <a:noFill/>
              </a:ln>
              <a:solidFill>
                <a:srgbClr val="663F0D">
                  <a:lumMod val="50000"/>
                </a:srgbClr>
              </a:solidFill>
              <a:effectLst/>
              <a:uLnTx/>
              <a:uFillTx/>
              <a:latin typeface="Arial"/>
              <a:ea typeface="+mn-ea"/>
              <a:cs typeface="+mn-cs"/>
            </a:endParaRPr>
          </a:p>
        </p:txBody>
      </p:sp>
      <p:sp>
        <p:nvSpPr>
          <p:cNvPr id="24" name="Rectangle 23">
            <a:extLst>
              <a:ext uri="{FF2B5EF4-FFF2-40B4-BE49-F238E27FC236}">
                <a16:creationId xmlns:a16="http://schemas.microsoft.com/office/drawing/2014/main" id="{2061F9A4-D757-4B13-B469-913FF489ED85}"/>
              </a:ext>
            </a:extLst>
          </p:cNvPr>
          <p:cNvSpPr/>
          <p:nvPr/>
        </p:nvSpPr>
        <p:spPr>
          <a:xfrm>
            <a:off x="1535277" y="3803234"/>
            <a:ext cx="10227721" cy="107721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663F0D">
                    <a:lumMod val="50000"/>
                  </a:srgbClr>
                </a:solidFill>
                <a:effectLst/>
                <a:uLnTx/>
                <a:uFillTx/>
                <a:latin typeface="Arial"/>
                <a:ea typeface="+mn-ea"/>
                <a:cs typeface="+mn-cs"/>
              </a:rPr>
              <a:t>Ngày nay, chúng ta có thể trò chuyện với người ở xa bằng những cách nào?</a:t>
            </a:r>
            <a:endParaRPr kumimoji="0" lang="en-US" sz="3200" b="0" i="0" u="none" strike="noStrike" kern="1200" cap="none" spc="0" normalizeH="0" baseline="0" noProof="0" dirty="0">
              <a:ln>
                <a:noFill/>
              </a:ln>
              <a:solidFill>
                <a:srgbClr val="663F0D">
                  <a:lumMod val="50000"/>
                </a:srgbClr>
              </a:solidFill>
              <a:effectLst/>
              <a:uLnTx/>
              <a:uFillTx/>
              <a:latin typeface="Arial"/>
              <a:ea typeface="+mn-ea"/>
              <a:cs typeface="+mn-cs"/>
            </a:endParaRPr>
          </a:p>
        </p:txBody>
      </p:sp>
      <p:grpSp>
        <p:nvGrpSpPr>
          <p:cNvPr id="25" name="Group 24">
            <a:extLst>
              <a:ext uri="{FF2B5EF4-FFF2-40B4-BE49-F238E27FC236}">
                <a16:creationId xmlns:a16="http://schemas.microsoft.com/office/drawing/2014/main" id="{39E821FB-754B-4DC6-8D56-009FA5735C0D}"/>
              </a:ext>
            </a:extLst>
          </p:cNvPr>
          <p:cNvGrpSpPr/>
          <p:nvPr/>
        </p:nvGrpSpPr>
        <p:grpSpPr>
          <a:xfrm>
            <a:off x="1312875" y="5111649"/>
            <a:ext cx="10768289" cy="1124121"/>
            <a:chOff x="1483381" y="4536706"/>
            <a:chExt cx="8264990" cy="693635"/>
          </a:xfrm>
        </p:grpSpPr>
        <p:sp>
          <p:nvSpPr>
            <p:cNvPr id="26" name="Rectangle: Rounded Corners 43">
              <a:extLst>
                <a:ext uri="{FF2B5EF4-FFF2-40B4-BE49-F238E27FC236}">
                  <a16:creationId xmlns:a16="http://schemas.microsoft.com/office/drawing/2014/main" id="{AF09E70E-859F-4242-A7CE-223124D266B8}"/>
                </a:ext>
              </a:extLst>
            </p:cNvPr>
            <p:cNvSpPr/>
            <p:nvPr/>
          </p:nvSpPr>
          <p:spPr>
            <a:xfrm>
              <a:off x="1532497" y="4536706"/>
              <a:ext cx="8215874" cy="693635"/>
            </a:xfrm>
            <a:custGeom>
              <a:avLst/>
              <a:gdLst>
                <a:gd name="connsiteX0" fmla="*/ 0 w 8215874"/>
                <a:gd name="connsiteY0" fmla="*/ 115608 h 693635"/>
                <a:gd name="connsiteX1" fmla="*/ 115608 w 8215874"/>
                <a:gd name="connsiteY1" fmla="*/ 0 h 693635"/>
                <a:gd name="connsiteX2" fmla="*/ 685941 w 8215874"/>
                <a:gd name="connsiteY2" fmla="*/ 0 h 693635"/>
                <a:gd name="connsiteX3" fmla="*/ 1336120 w 8215874"/>
                <a:gd name="connsiteY3" fmla="*/ 0 h 693635"/>
                <a:gd name="connsiteX4" fmla="*/ 1986299 w 8215874"/>
                <a:gd name="connsiteY4" fmla="*/ 0 h 693635"/>
                <a:gd name="connsiteX5" fmla="*/ 2317092 w 8215874"/>
                <a:gd name="connsiteY5" fmla="*/ 0 h 693635"/>
                <a:gd name="connsiteX6" fmla="*/ 2647885 w 8215874"/>
                <a:gd name="connsiteY6" fmla="*/ 0 h 693635"/>
                <a:gd name="connsiteX7" fmla="*/ 2978678 w 8215874"/>
                <a:gd name="connsiteY7" fmla="*/ 0 h 693635"/>
                <a:gd name="connsiteX8" fmla="*/ 3389318 w 8215874"/>
                <a:gd name="connsiteY8" fmla="*/ 0 h 693635"/>
                <a:gd name="connsiteX9" fmla="*/ 4039497 w 8215874"/>
                <a:gd name="connsiteY9" fmla="*/ 0 h 693635"/>
                <a:gd name="connsiteX10" fmla="*/ 4370290 w 8215874"/>
                <a:gd name="connsiteY10" fmla="*/ 0 h 693635"/>
                <a:gd name="connsiteX11" fmla="*/ 4860776 w 8215874"/>
                <a:gd name="connsiteY11" fmla="*/ 0 h 693635"/>
                <a:gd name="connsiteX12" fmla="*/ 5271416 w 8215874"/>
                <a:gd name="connsiteY12" fmla="*/ 0 h 693635"/>
                <a:gd name="connsiteX13" fmla="*/ 5761902 w 8215874"/>
                <a:gd name="connsiteY13" fmla="*/ 0 h 693635"/>
                <a:gd name="connsiteX14" fmla="*/ 6172541 w 8215874"/>
                <a:gd name="connsiteY14" fmla="*/ 0 h 693635"/>
                <a:gd name="connsiteX15" fmla="*/ 6742874 w 8215874"/>
                <a:gd name="connsiteY15" fmla="*/ 0 h 693635"/>
                <a:gd name="connsiteX16" fmla="*/ 7153514 w 8215874"/>
                <a:gd name="connsiteY16" fmla="*/ 0 h 693635"/>
                <a:gd name="connsiteX17" fmla="*/ 8100266 w 8215874"/>
                <a:gd name="connsiteY17" fmla="*/ 0 h 693635"/>
                <a:gd name="connsiteX18" fmla="*/ 8215874 w 8215874"/>
                <a:gd name="connsiteY18" fmla="*/ 115608 h 693635"/>
                <a:gd name="connsiteX19" fmla="*/ 8215874 w 8215874"/>
                <a:gd name="connsiteY19" fmla="*/ 578027 h 693635"/>
                <a:gd name="connsiteX20" fmla="*/ 8100266 w 8215874"/>
                <a:gd name="connsiteY20" fmla="*/ 693635 h 693635"/>
                <a:gd name="connsiteX21" fmla="*/ 7769473 w 8215874"/>
                <a:gd name="connsiteY21" fmla="*/ 693635 h 693635"/>
                <a:gd name="connsiteX22" fmla="*/ 7039447 w 8215874"/>
                <a:gd name="connsiteY22" fmla="*/ 693635 h 693635"/>
                <a:gd name="connsiteX23" fmla="*/ 6628808 w 8215874"/>
                <a:gd name="connsiteY23" fmla="*/ 693635 h 693635"/>
                <a:gd name="connsiteX24" fmla="*/ 5898782 w 8215874"/>
                <a:gd name="connsiteY24" fmla="*/ 693635 h 693635"/>
                <a:gd name="connsiteX25" fmla="*/ 5328449 w 8215874"/>
                <a:gd name="connsiteY25" fmla="*/ 693635 h 693635"/>
                <a:gd name="connsiteX26" fmla="*/ 4997656 w 8215874"/>
                <a:gd name="connsiteY26" fmla="*/ 693635 h 693635"/>
                <a:gd name="connsiteX27" fmla="*/ 4267630 w 8215874"/>
                <a:gd name="connsiteY27" fmla="*/ 693635 h 693635"/>
                <a:gd name="connsiteX28" fmla="*/ 3537604 w 8215874"/>
                <a:gd name="connsiteY28" fmla="*/ 693635 h 693635"/>
                <a:gd name="connsiteX29" fmla="*/ 2887425 w 8215874"/>
                <a:gd name="connsiteY29" fmla="*/ 693635 h 693635"/>
                <a:gd name="connsiteX30" fmla="*/ 2157399 w 8215874"/>
                <a:gd name="connsiteY30" fmla="*/ 693635 h 693635"/>
                <a:gd name="connsiteX31" fmla="*/ 1587066 w 8215874"/>
                <a:gd name="connsiteY31" fmla="*/ 693635 h 693635"/>
                <a:gd name="connsiteX32" fmla="*/ 936887 w 8215874"/>
                <a:gd name="connsiteY32" fmla="*/ 693635 h 693635"/>
                <a:gd name="connsiteX33" fmla="*/ 115608 w 8215874"/>
                <a:gd name="connsiteY33" fmla="*/ 693635 h 693635"/>
                <a:gd name="connsiteX34" fmla="*/ 0 w 8215874"/>
                <a:gd name="connsiteY34" fmla="*/ 578027 h 693635"/>
                <a:gd name="connsiteX35" fmla="*/ 0 w 8215874"/>
                <a:gd name="connsiteY35" fmla="*/ 115608 h 693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215874" h="693635" fill="none" extrusionOk="0">
                  <a:moveTo>
                    <a:pt x="0" y="115608"/>
                  </a:moveTo>
                  <a:cubicBezTo>
                    <a:pt x="341" y="55018"/>
                    <a:pt x="51676" y="-2677"/>
                    <a:pt x="115608" y="0"/>
                  </a:cubicBezTo>
                  <a:cubicBezTo>
                    <a:pt x="281775" y="-65672"/>
                    <a:pt x="441904" y="37896"/>
                    <a:pt x="685941" y="0"/>
                  </a:cubicBezTo>
                  <a:cubicBezTo>
                    <a:pt x="929978" y="-37896"/>
                    <a:pt x="1198975" y="32564"/>
                    <a:pt x="1336120" y="0"/>
                  </a:cubicBezTo>
                  <a:cubicBezTo>
                    <a:pt x="1473265" y="-32564"/>
                    <a:pt x="1852871" y="5965"/>
                    <a:pt x="1986299" y="0"/>
                  </a:cubicBezTo>
                  <a:cubicBezTo>
                    <a:pt x="2119727" y="-5965"/>
                    <a:pt x="2209480" y="7915"/>
                    <a:pt x="2317092" y="0"/>
                  </a:cubicBezTo>
                  <a:cubicBezTo>
                    <a:pt x="2424704" y="-7915"/>
                    <a:pt x="2501344" y="8302"/>
                    <a:pt x="2647885" y="0"/>
                  </a:cubicBezTo>
                  <a:cubicBezTo>
                    <a:pt x="2794426" y="-8302"/>
                    <a:pt x="2861566" y="3470"/>
                    <a:pt x="2978678" y="0"/>
                  </a:cubicBezTo>
                  <a:cubicBezTo>
                    <a:pt x="3095790" y="-3470"/>
                    <a:pt x="3192002" y="25994"/>
                    <a:pt x="3389318" y="0"/>
                  </a:cubicBezTo>
                  <a:cubicBezTo>
                    <a:pt x="3586634" y="-25994"/>
                    <a:pt x="3812759" y="8313"/>
                    <a:pt x="4039497" y="0"/>
                  </a:cubicBezTo>
                  <a:cubicBezTo>
                    <a:pt x="4266235" y="-8313"/>
                    <a:pt x="4259040" y="26471"/>
                    <a:pt x="4370290" y="0"/>
                  </a:cubicBezTo>
                  <a:cubicBezTo>
                    <a:pt x="4481540" y="-26471"/>
                    <a:pt x="4709257" y="17335"/>
                    <a:pt x="4860776" y="0"/>
                  </a:cubicBezTo>
                  <a:cubicBezTo>
                    <a:pt x="5012295" y="-17335"/>
                    <a:pt x="5122872" y="47377"/>
                    <a:pt x="5271416" y="0"/>
                  </a:cubicBezTo>
                  <a:cubicBezTo>
                    <a:pt x="5419960" y="-47377"/>
                    <a:pt x="5643216" y="23270"/>
                    <a:pt x="5761902" y="0"/>
                  </a:cubicBezTo>
                  <a:cubicBezTo>
                    <a:pt x="5880588" y="-23270"/>
                    <a:pt x="6052230" y="32281"/>
                    <a:pt x="6172541" y="0"/>
                  </a:cubicBezTo>
                  <a:cubicBezTo>
                    <a:pt x="6292852" y="-32281"/>
                    <a:pt x="6579768" y="12436"/>
                    <a:pt x="6742874" y="0"/>
                  </a:cubicBezTo>
                  <a:cubicBezTo>
                    <a:pt x="6905980" y="-12436"/>
                    <a:pt x="7013718" y="40868"/>
                    <a:pt x="7153514" y="0"/>
                  </a:cubicBezTo>
                  <a:cubicBezTo>
                    <a:pt x="7293310" y="-40868"/>
                    <a:pt x="7706999" y="76564"/>
                    <a:pt x="8100266" y="0"/>
                  </a:cubicBezTo>
                  <a:cubicBezTo>
                    <a:pt x="8156844" y="15614"/>
                    <a:pt x="8229875" y="63656"/>
                    <a:pt x="8215874" y="115608"/>
                  </a:cubicBezTo>
                  <a:cubicBezTo>
                    <a:pt x="8228262" y="295579"/>
                    <a:pt x="8188959" y="431766"/>
                    <a:pt x="8215874" y="578027"/>
                  </a:cubicBezTo>
                  <a:cubicBezTo>
                    <a:pt x="8209845" y="641012"/>
                    <a:pt x="8169067" y="699349"/>
                    <a:pt x="8100266" y="693635"/>
                  </a:cubicBezTo>
                  <a:cubicBezTo>
                    <a:pt x="8009624" y="705870"/>
                    <a:pt x="7903439" y="669097"/>
                    <a:pt x="7769473" y="693635"/>
                  </a:cubicBezTo>
                  <a:cubicBezTo>
                    <a:pt x="7635507" y="718173"/>
                    <a:pt x="7207587" y="632352"/>
                    <a:pt x="7039447" y="693635"/>
                  </a:cubicBezTo>
                  <a:cubicBezTo>
                    <a:pt x="6871307" y="754918"/>
                    <a:pt x="6815735" y="655350"/>
                    <a:pt x="6628808" y="693635"/>
                  </a:cubicBezTo>
                  <a:cubicBezTo>
                    <a:pt x="6441881" y="731920"/>
                    <a:pt x="6095564" y="690870"/>
                    <a:pt x="5898782" y="693635"/>
                  </a:cubicBezTo>
                  <a:cubicBezTo>
                    <a:pt x="5702000" y="696400"/>
                    <a:pt x="5611871" y="631049"/>
                    <a:pt x="5328449" y="693635"/>
                  </a:cubicBezTo>
                  <a:cubicBezTo>
                    <a:pt x="5045027" y="756221"/>
                    <a:pt x="5066899" y="664177"/>
                    <a:pt x="4997656" y="693635"/>
                  </a:cubicBezTo>
                  <a:cubicBezTo>
                    <a:pt x="4928413" y="723093"/>
                    <a:pt x="4518092" y="609549"/>
                    <a:pt x="4267630" y="693635"/>
                  </a:cubicBezTo>
                  <a:cubicBezTo>
                    <a:pt x="4017168" y="777721"/>
                    <a:pt x="3690312" y="670763"/>
                    <a:pt x="3537604" y="693635"/>
                  </a:cubicBezTo>
                  <a:cubicBezTo>
                    <a:pt x="3384896" y="716507"/>
                    <a:pt x="3044994" y="675693"/>
                    <a:pt x="2887425" y="693635"/>
                  </a:cubicBezTo>
                  <a:cubicBezTo>
                    <a:pt x="2729856" y="711577"/>
                    <a:pt x="2491196" y="660595"/>
                    <a:pt x="2157399" y="693635"/>
                  </a:cubicBezTo>
                  <a:cubicBezTo>
                    <a:pt x="1823602" y="726675"/>
                    <a:pt x="1767324" y="627783"/>
                    <a:pt x="1587066" y="693635"/>
                  </a:cubicBezTo>
                  <a:cubicBezTo>
                    <a:pt x="1406808" y="759487"/>
                    <a:pt x="1141042" y="625079"/>
                    <a:pt x="936887" y="693635"/>
                  </a:cubicBezTo>
                  <a:cubicBezTo>
                    <a:pt x="732732" y="762191"/>
                    <a:pt x="463032" y="660591"/>
                    <a:pt x="115608" y="693635"/>
                  </a:cubicBezTo>
                  <a:cubicBezTo>
                    <a:pt x="50952" y="702917"/>
                    <a:pt x="-7323" y="630185"/>
                    <a:pt x="0" y="578027"/>
                  </a:cubicBezTo>
                  <a:cubicBezTo>
                    <a:pt x="-10823" y="448813"/>
                    <a:pt x="9085" y="302648"/>
                    <a:pt x="0" y="115608"/>
                  </a:cubicBezTo>
                  <a:close/>
                </a:path>
                <a:path w="8215874" h="693635" stroke="0" extrusionOk="0">
                  <a:moveTo>
                    <a:pt x="0" y="115608"/>
                  </a:moveTo>
                  <a:cubicBezTo>
                    <a:pt x="-4629" y="50391"/>
                    <a:pt x="57330" y="4241"/>
                    <a:pt x="115608" y="0"/>
                  </a:cubicBezTo>
                  <a:cubicBezTo>
                    <a:pt x="291725" y="-18943"/>
                    <a:pt x="447826" y="40831"/>
                    <a:pt x="765787" y="0"/>
                  </a:cubicBezTo>
                  <a:cubicBezTo>
                    <a:pt x="1083748" y="-40831"/>
                    <a:pt x="1271682" y="74520"/>
                    <a:pt x="1415967" y="0"/>
                  </a:cubicBezTo>
                  <a:cubicBezTo>
                    <a:pt x="1560252" y="-74520"/>
                    <a:pt x="1894528" y="70236"/>
                    <a:pt x="2066146" y="0"/>
                  </a:cubicBezTo>
                  <a:cubicBezTo>
                    <a:pt x="2237764" y="-70236"/>
                    <a:pt x="2477344" y="75801"/>
                    <a:pt x="2796172" y="0"/>
                  </a:cubicBezTo>
                  <a:cubicBezTo>
                    <a:pt x="3115000" y="-75801"/>
                    <a:pt x="3079648" y="3792"/>
                    <a:pt x="3206811" y="0"/>
                  </a:cubicBezTo>
                  <a:cubicBezTo>
                    <a:pt x="3333974" y="-3792"/>
                    <a:pt x="3620687" y="45218"/>
                    <a:pt x="3777144" y="0"/>
                  </a:cubicBezTo>
                  <a:cubicBezTo>
                    <a:pt x="3933601" y="-45218"/>
                    <a:pt x="4149914" y="30793"/>
                    <a:pt x="4267630" y="0"/>
                  </a:cubicBezTo>
                  <a:cubicBezTo>
                    <a:pt x="4385346" y="-30793"/>
                    <a:pt x="4570139" y="19976"/>
                    <a:pt x="4678270" y="0"/>
                  </a:cubicBezTo>
                  <a:cubicBezTo>
                    <a:pt x="4786401" y="-19976"/>
                    <a:pt x="5181819" y="4208"/>
                    <a:pt x="5328449" y="0"/>
                  </a:cubicBezTo>
                  <a:cubicBezTo>
                    <a:pt x="5475079" y="-4208"/>
                    <a:pt x="5496379" y="1339"/>
                    <a:pt x="5659242" y="0"/>
                  </a:cubicBezTo>
                  <a:cubicBezTo>
                    <a:pt x="5822105" y="-1339"/>
                    <a:pt x="5855122" y="26683"/>
                    <a:pt x="5990035" y="0"/>
                  </a:cubicBezTo>
                  <a:cubicBezTo>
                    <a:pt x="6124948" y="-26683"/>
                    <a:pt x="6423806" y="71349"/>
                    <a:pt x="6640214" y="0"/>
                  </a:cubicBezTo>
                  <a:cubicBezTo>
                    <a:pt x="6856622" y="-71349"/>
                    <a:pt x="6963943" y="39293"/>
                    <a:pt x="7050854" y="0"/>
                  </a:cubicBezTo>
                  <a:cubicBezTo>
                    <a:pt x="7137765" y="-39293"/>
                    <a:pt x="7355711" y="44138"/>
                    <a:pt x="7461493" y="0"/>
                  </a:cubicBezTo>
                  <a:cubicBezTo>
                    <a:pt x="7567275" y="-44138"/>
                    <a:pt x="7854206" y="29980"/>
                    <a:pt x="8100266" y="0"/>
                  </a:cubicBezTo>
                  <a:cubicBezTo>
                    <a:pt x="8154407" y="6647"/>
                    <a:pt x="8219211" y="44737"/>
                    <a:pt x="8215874" y="115608"/>
                  </a:cubicBezTo>
                  <a:cubicBezTo>
                    <a:pt x="8217813" y="298040"/>
                    <a:pt x="8208833" y="369609"/>
                    <a:pt x="8215874" y="578027"/>
                  </a:cubicBezTo>
                  <a:cubicBezTo>
                    <a:pt x="8230407" y="634465"/>
                    <a:pt x="8163189" y="678650"/>
                    <a:pt x="8100266" y="693635"/>
                  </a:cubicBezTo>
                  <a:cubicBezTo>
                    <a:pt x="7833280" y="748654"/>
                    <a:pt x="7803484" y="639859"/>
                    <a:pt x="7529933" y="693635"/>
                  </a:cubicBezTo>
                  <a:cubicBezTo>
                    <a:pt x="7256382" y="747411"/>
                    <a:pt x="7204476" y="670208"/>
                    <a:pt x="7119294" y="693635"/>
                  </a:cubicBezTo>
                  <a:cubicBezTo>
                    <a:pt x="7034112" y="717062"/>
                    <a:pt x="6724119" y="657186"/>
                    <a:pt x="6548961" y="693635"/>
                  </a:cubicBezTo>
                  <a:cubicBezTo>
                    <a:pt x="6373803" y="730084"/>
                    <a:pt x="6258280" y="688835"/>
                    <a:pt x="5978628" y="693635"/>
                  </a:cubicBezTo>
                  <a:cubicBezTo>
                    <a:pt x="5698976" y="698435"/>
                    <a:pt x="5723337" y="666349"/>
                    <a:pt x="5647835" y="693635"/>
                  </a:cubicBezTo>
                  <a:cubicBezTo>
                    <a:pt x="5572333" y="720921"/>
                    <a:pt x="5398371" y="682231"/>
                    <a:pt x="5237196" y="693635"/>
                  </a:cubicBezTo>
                  <a:cubicBezTo>
                    <a:pt x="5076021" y="705039"/>
                    <a:pt x="5029875" y="676505"/>
                    <a:pt x="4906403" y="693635"/>
                  </a:cubicBezTo>
                  <a:cubicBezTo>
                    <a:pt x="4782931" y="710765"/>
                    <a:pt x="4606986" y="683147"/>
                    <a:pt x="4495763" y="693635"/>
                  </a:cubicBezTo>
                  <a:cubicBezTo>
                    <a:pt x="4384540" y="704123"/>
                    <a:pt x="4154524" y="634752"/>
                    <a:pt x="3845584" y="693635"/>
                  </a:cubicBezTo>
                  <a:cubicBezTo>
                    <a:pt x="3536644" y="752518"/>
                    <a:pt x="3590489" y="645439"/>
                    <a:pt x="3434944" y="693635"/>
                  </a:cubicBezTo>
                  <a:cubicBezTo>
                    <a:pt x="3279399" y="741831"/>
                    <a:pt x="3117490" y="627223"/>
                    <a:pt x="2864612" y="693635"/>
                  </a:cubicBezTo>
                  <a:cubicBezTo>
                    <a:pt x="2611734" y="760047"/>
                    <a:pt x="2474346" y="656052"/>
                    <a:pt x="2374126" y="693635"/>
                  </a:cubicBezTo>
                  <a:cubicBezTo>
                    <a:pt x="2273906" y="731218"/>
                    <a:pt x="2161620" y="686184"/>
                    <a:pt x="1963486" y="693635"/>
                  </a:cubicBezTo>
                  <a:cubicBezTo>
                    <a:pt x="1765352" y="701086"/>
                    <a:pt x="1413092" y="682715"/>
                    <a:pt x="1233460" y="693635"/>
                  </a:cubicBezTo>
                  <a:cubicBezTo>
                    <a:pt x="1053828" y="704555"/>
                    <a:pt x="970437" y="667621"/>
                    <a:pt x="822821" y="693635"/>
                  </a:cubicBezTo>
                  <a:cubicBezTo>
                    <a:pt x="675205" y="719649"/>
                    <a:pt x="293405" y="667417"/>
                    <a:pt x="115608" y="693635"/>
                  </a:cubicBezTo>
                  <a:cubicBezTo>
                    <a:pt x="58738" y="697417"/>
                    <a:pt x="14364" y="638581"/>
                    <a:pt x="0" y="578027"/>
                  </a:cubicBezTo>
                  <a:cubicBezTo>
                    <a:pt x="-32323" y="352499"/>
                    <a:pt x="3249" y="217830"/>
                    <a:pt x="0" y="115608"/>
                  </a:cubicBezTo>
                  <a:close/>
                </a:path>
              </a:pathLst>
            </a:custGeom>
            <a:solidFill>
              <a:srgbClr val="FD7F77">
                <a:lumMod val="20000"/>
                <a:lumOff val="80000"/>
              </a:srgbClr>
            </a:solidFill>
            <a:ln w="12700" cap="flat" cmpd="sng" algn="ctr">
              <a:solidFill>
                <a:srgbClr val="FD7F77"/>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663F0D">
                    <a:lumMod val="50000"/>
                  </a:srgbClr>
                </a:solidFill>
                <a:effectLst/>
                <a:uLnTx/>
                <a:uFillTx/>
                <a:latin typeface="等线"/>
                <a:ea typeface="+mn-ea"/>
                <a:cs typeface="+mn-cs"/>
              </a:endParaRPr>
            </a:p>
          </p:txBody>
        </p:sp>
        <p:sp>
          <p:nvSpPr>
            <p:cNvPr id="27" name="Rectangle 26">
              <a:extLst>
                <a:ext uri="{FF2B5EF4-FFF2-40B4-BE49-F238E27FC236}">
                  <a16:creationId xmlns:a16="http://schemas.microsoft.com/office/drawing/2014/main" id="{81853DE8-DB52-47A2-A8A6-87FFC3B83086}"/>
                </a:ext>
              </a:extLst>
            </p:cNvPr>
            <p:cNvSpPr/>
            <p:nvPr/>
          </p:nvSpPr>
          <p:spPr>
            <a:xfrm>
              <a:off x="1483381" y="4565647"/>
              <a:ext cx="8103315" cy="66469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0" cap="none" spc="0" normalizeH="0" baseline="0" noProof="0" dirty="0">
                  <a:ln>
                    <a:noFill/>
                  </a:ln>
                  <a:solidFill>
                    <a:srgbClr val="663F0D">
                      <a:lumMod val="50000"/>
                    </a:srgbClr>
                  </a:solidFill>
                  <a:effectLst/>
                  <a:uLnTx/>
                  <a:uFillTx/>
                  <a:latin typeface="Arial" panose="020B0604020202020204" pitchFamily="34" charset="0"/>
                  <a:ea typeface="+mn-ea"/>
                  <a:cs typeface="+mn-cs"/>
                </a:rPr>
                <a:t>Nếu cần trò chuyện với người ở xa, em chọn phương tiện nào? Vì sao?</a:t>
              </a:r>
            </a:p>
          </p:txBody>
        </p:sp>
      </p:grpSp>
      <p:pic>
        <p:nvPicPr>
          <p:cNvPr id="28" name="Picture 27">
            <a:extLst>
              <a:ext uri="{FF2B5EF4-FFF2-40B4-BE49-F238E27FC236}">
                <a16:creationId xmlns:a16="http://schemas.microsoft.com/office/drawing/2014/main" id="{274904AA-E597-4556-BB22-EA6BB88B5005}"/>
              </a:ext>
            </a:extLst>
          </p:cNvPr>
          <p:cNvPicPr>
            <a:picLocks noChangeAspect="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9964132" y="5450936"/>
            <a:ext cx="2460397" cy="1407064"/>
          </a:xfrm>
          <a:prstGeom prst="rect">
            <a:avLst/>
          </a:prstGeom>
        </p:spPr>
      </p:pic>
      <p:pic>
        <p:nvPicPr>
          <p:cNvPr id="29" name="Picture 28">
            <a:extLst>
              <a:ext uri="{FF2B5EF4-FFF2-40B4-BE49-F238E27FC236}">
                <a16:creationId xmlns:a16="http://schemas.microsoft.com/office/drawing/2014/main" id="{29B5FD60-8DFE-4DA6-B823-C298EF1185EC}"/>
              </a:ext>
            </a:extLst>
          </p:cNvPr>
          <p:cNvPicPr>
            <a:picLocks noChangeAspect="1"/>
          </p:cNvPicPr>
          <p:nvPr/>
        </p:nvPicPr>
        <p:blipFill rotWithShape="1">
          <a:blip r:embed="rId5">
            <a:extLst>
              <a:ext uri="{28A0092B-C50C-407E-A947-70E740481C1C}">
                <a14:useLocalDpi xmlns:a14="http://schemas.microsoft.com/office/drawing/2010/main" val="0"/>
              </a:ext>
            </a:extLst>
          </a:blip>
          <a:srcRect l="9403" t="9783" r="78299" b="63042"/>
          <a:stretch/>
        </p:blipFill>
        <p:spPr>
          <a:xfrm>
            <a:off x="760291" y="1396227"/>
            <a:ext cx="333982" cy="737992"/>
          </a:xfrm>
          <a:prstGeom prst="rect">
            <a:avLst/>
          </a:prstGeom>
        </p:spPr>
      </p:pic>
      <p:pic>
        <p:nvPicPr>
          <p:cNvPr id="30" name="Picture 29">
            <a:extLst>
              <a:ext uri="{FF2B5EF4-FFF2-40B4-BE49-F238E27FC236}">
                <a16:creationId xmlns:a16="http://schemas.microsoft.com/office/drawing/2014/main" id="{B81FF12A-3930-4A4C-B213-CE12796B2F0D}"/>
              </a:ext>
            </a:extLst>
          </p:cNvPr>
          <p:cNvPicPr>
            <a:picLocks noChangeAspect="1"/>
          </p:cNvPicPr>
          <p:nvPr/>
        </p:nvPicPr>
        <p:blipFill rotWithShape="1">
          <a:blip r:embed="rId5">
            <a:extLst>
              <a:ext uri="{28A0092B-C50C-407E-A947-70E740481C1C}">
                <a14:useLocalDpi xmlns:a14="http://schemas.microsoft.com/office/drawing/2010/main" val="0"/>
              </a:ext>
            </a:extLst>
          </a:blip>
          <a:srcRect l="25018" t="9783" r="54347" b="63042"/>
          <a:stretch/>
        </p:blipFill>
        <p:spPr>
          <a:xfrm>
            <a:off x="643669" y="2485595"/>
            <a:ext cx="560378" cy="737992"/>
          </a:xfrm>
          <a:prstGeom prst="rect">
            <a:avLst/>
          </a:prstGeom>
        </p:spPr>
      </p:pic>
      <p:pic>
        <p:nvPicPr>
          <p:cNvPr id="31" name="Picture 30">
            <a:extLst>
              <a:ext uri="{FF2B5EF4-FFF2-40B4-BE49-F238E27FC236}">
                <a16:creationId xmlns:a16="http://schemas.microsoft.com/office/drawing/2014/main" id="{D4EB1344-441F-4A8A-881E-26F21396BAFA}"/>
              </a:ext>
            </a:extLst>
          </p:cNvPr>
          <p:cNvPicPr>
            <a:picLocks noChangeAspect="1"/>
          </p:cNvPicPr>
          <p:nvPr/>
        </p:nvPicPr>
        <p:blipFill rotWithShape="1">
          <a:blip r:embed="rId5">
            <a:extLst>
              <a:ext uri="{28A0092B-C50C-407E-A947-70E740481C1C}">
                <a14:useLocalDpi xmlns:a14="http://schemas.microsoft.com/office/drawing/2010/main" val="0"/>
              </a:ext>
            </a:extLst>
          </a:blip>
          <a:srcRect l="48276" t="9436" r="31089" b="63389"/>
          <a:stretch/>
        </p:blipFill>
        <p:spPr>
          <a:xfrm>
            <a:off x="713534" y="3914026"/>
            <a:ext cx="560378" cy="737992"/>
          </a:xfrm>
          <a:prstGeom prst="rect">
            <a:avLst/>
          </a:prstGeom>
        </p:spPr>
      </p:pic>
      <p:pic>
        <p:nvPicPr>
          <p:cNvPr id="32" name="Picture 31">
            <a:extLst>
              <a:ext uri="{FF2B5EF4-FFF2-40B4-BE49-F238E27FC236}">
                <a16:creationId xmlns:a16="http://schemas.microsoft.com/office/drawing/2014/main" id="{C561BA45-97E3-467F-8D1D-7C72307A5340}"/>
              </a:ext>
            </a:extLst>
          </p:cNvPr>
          <p:cNvPicPr>
            <a:picLocks noChangeAspect="1"/>
          </p:cNvPicPr>
          <p:nvPr/>
        </p:nvPicPr>
        <p:blipFill rotWithShape="1">
          <a:blip r:embed="rId5">
            <a:extLst>
              <a:ext uri="{28A0092B-C50C-407E-A947-70E740481C1C}">
                <a14:useLocalDpi xmlns:a14="http://schemas.microsoft.com/office/drawing/2010/main" val="0"/>
              </a:ext>
            </a:extLst>
          </a:blip>
          <a:srcRect l="69451" t="8047" r="9914" b="64778"/>
          <a:stretch/>
        </p:blipFill>
        <p:spPr>
          <a:xfrm>
            <a:off x="703723" y="5111646"/>
            <a:ext cx="560378" cy="737992"/>
          </a:xfrm>
          <a:prstGeom prst="rect">
            <a:avLst/>
          </a:prstGeom>
        </p:spPr>
      </p:pic>
      <p:sp>
        <p:nvSpPr>
          <p:cNvPr id="33" name="Freeform 197">
            <a:extLst>
              <a:ext uri="{FF2B5EF4-FFF2-40B4-BE49-F238E27FC236}">
                <a16:creationId xmlns:a16="http://schemas.microsoft.com/office/drawing/2014/main" id="{3A48C99F-E439-42F7-B785-AA5F8D9434DB}"/>
              </a:ext>
            </a:extLst>
          </p:cNvPr>
          <p:cNvSpPr>
            <a:spLocks noEditPoints="1"/>
          </p:cNvSpPr>
          <p:nvPr/>
        </p:nvSpPr>
        <p:spPr bwMode="auto">
          <a:xfrm>
            <a:off x="4048145" y="-664997"/>
            <a:ext cx="4400694" cy="1740195"/>
          </a:xfrm>
          <a:custGeom>
            <a:avLst/>
            <a:gdLst>
              <a:gd name="T0" fmla="*/ 238 w 1347"/>
              <a:gd name="T1" fmla="*/ 94 h 671"/>
              <a:gd name="T2" fmla="*/ 264 w 1347"/>
              <a:gd name="T3" fmla="*/ 254 h 671"/>
              <a:gd name="T4" fmla="*/ 296 w 1347"/>
              <a:gd name="T5" fmla="*/ 275 h 671"/>
              <a:gd name="T6" fmla="*/ 85 w 1347"/>
              <a:gd name="T7" fmla="*/ 295 h 671"/>
              <a:gd name="T8" fmla="*/ 89 w 1347"/>
              <a:gd name="T9" fmla="*/ 658 h 671"/>
              <a:gd name="T10" fmla="*/ 599 w 1347"/>
              <a:gd name="T11" fmla="*/ 658 h 671"/>
              <a:gd name="T12" fmla="*/ 1159 w 1347"/>
              <a:gd name="T13" fmla="*/ 608 h 671"/>
              <a:gd name="T14" fmla="*/ 1287 w 1347"/>
              <a:gd name="T15" fmla="*/ 397 h 671"/>
              <a:gd name="T16" fmla="*/ 948 w 1347"/>
              <a:gd name="T17" fmla="*/ 248 h 671"/>
              <a:gd name="T18" fmla="*/ 940 w 1347"/>
              <a:gd name="T19" fmla="*/ 85 h 671"/>
              <a:gd name="T20" fmla="*/ 1148 w 1347"/>
              <a:gd name="T21" fmla="*/ 64 h 671"/>
              <a:gd name="T22" fmla="*/ 1115 w 1347"/>
              <a:gd name="T23" fmla="*/ 14 h 671"/>
              <a:gd name="T24" fmla="*/ 755 w 1347"/>
              <a:gd name="T25" fmla="*/ 23 h 671"/>
              <a:gd name="T26" fmla="*/ 268 w 1347"/>
              <a:gd name="T27" fmla="*/ 8 h 671"/>
              <a:gd name="T28" fmla="*/ 19 w 1347"/>
              <a:gd name="T29" fmla="*/ 29 h 671"/>
              <a:gd name="T30" fmla="*/ 1201 w 1347"/>
              <a:gd name="T31" fmla="*/ 47 h 671"/>
              <a:gd name="T32" fmla="*/ 1190 w 1347"/>
              <a:gd name="T33" fmla="*/ 21 h 671"/>
              <a:gd name="T34" fmla="*/ 1140 w 1347"/>
              <a:gd name="T35" fmla="*/ 42 h 671"/>
              <a:gd name="T36" fmla="*/ 1110 w 1347"/>
              <a:gd name="T37" fmla="*/ 31 h 671"/>
              <a:gd name="T38" fmla="*/ 270 w 1347"/>
              <a:gd name="T39" fmla="*/ 190 h 671"/>
              <a:gd name="T40" fmla="*/ 77 w 1347"/>
              <a:gd name="T41" fmla="*/ 339 h 671"/>
              <a:gd name="T42" fmla="*/ 95 w 1347"/>
              <a:gd name="T43" fmla="*/ 651 h 671"/>
              <a:gd name="T44" fmla="*/ 100 w 1347"/>
              <a:gd name="T45" fmla="*/ 578 h 671"/>
              <a:gd name="T46" fmla="*/ 146 w 1347"/>
              <a:gd name="T47" fmla="*/ 643 h 671"/>
              <a:gd name="T48" fmla="*/ 243 w 1347"/>
              <a:gd name="T49" fmla="*/ 636 h 671"/>
              <a:gd name="T50" fmla="*/ 416 w 1347"/>
              <a:gd name="T51" fmla="*/ 654 h 671"/>
              <a:gd name="T52" fmla="*/ 590 w 1347"/>
              <a:gd name="T53" fmla="*/ 639 h 671"/>
              <a:gd name="T54" fmla="*/ 693 w 1347"/>
              <a:gd name="T55" fmla="*/ 644 h 671"/>
              <a:gd name="T56" fmla="*/ 764 w 1347"/>
              <a:gd name="T57" fmla="*/ 644 h 671"/>
              <a:gd name="T58" fmla="*/ 1069 w 1347"/>
              <a:gd name="T59" fmla="*/ 636 h 671"/>
              <a:gd name="T60" fmla="*/ 1202 w 1347"/>
              <a:gd name="T61" fmla="*/ 548 h 671"/>
              <a:gd name="T62" fmla="*/ 1317 w 1347"/>
              <a:gd name="T63" fmla="*/ 474 h 671"/>
              <a:gd name="T64" fmla="*/ 1318 w 1347"/>
              <a:gd name="T65" fmla="*/ 460 h 671"/>
              <a:gd name="T66" fmla="*/ 879 w 1347"/>
              <a:gd name="T67" fmla="*/ 615 h 671"/>
              <a:gd name="T68" fmla="*/ 219 w 1347"/>
              <a:gd name="T69" fmla="*/ 628 h 671"/>
              <a:gd name="T70" fmla="*/ 87 w 1347"/>
              <a:gd name="T71" fmla="*/ 347 h 671"/>
              <a:gd name="T72" fmla="*/ 278 w 1347"/>
              <a:gd name="T73" fmla="*/ 301 h 671"/>
              <a:gd name="T74" fmla="*/ 313 w 1347"/>
              <a:gd name="T75" fmla="*/ 320 h 671"/>
              <a:gd name="T76" fmla="*/ 899 w 1347"/>
              <a:gd name="T77" fmla="*/ 298 h 671"/>
              <a:gd name="T78" fmla="*/ 826 w 1347"/>
              <a:gd name="T79" fmla="*/ 330 h 671"/>
              <a:gd name="T80" fmla="*/ 889 w 1347"/>
              <a:gd name="T81" fmla="*/ 296 h 671"/>
              <a:gd name="T82" fmla="*/ 791 w 1347"/>
              <a:gd name="T83" fmla="*/ 343 h 671"/>
              <a:gd name="T84" fmla="*/ 1030 w 1347"/>
              <a:gd name="T85" fmla="*/ 327 h 671"/>
              <a:gd name="T86" fmla="*/ 1000 w 1347"/>
              <a:gd name="T87" fmla="*/ 307 h 671"/>
              <a:gd name="T88" fmla="*/ 951 w 1347"/>
              <a:gd name="T89" fmla="*/ 280 h 671"/>
              <a:gd name="T90" fmla="*/ 288 w 1347"/>
              <a:gd name="T91" fmla="*/ 342 h 671"/>
              <a:gd name="T92" fmla="*/ 905 w 1347"/>
              <a:gd name="T93" fmla="*/ 318 h 671"/>
              <a:gd name="T94" fmla="*/ 908 w 1347"/>
              <a:gd name="T95" fmla="*/ 243 h 671"/>
              <a:gd name="T96" fmla="*/ 927 w 1347"/>
              <a:gd name="T97" fmla="*/ 178 h 671"/>
              <a:gd name="T98" fmla="*/ 914 w 1347"/>
              <a:gd name="T99" fmla="*/ 184 h 671"/>
              <a:gd name="T100" fmla="*/ 905 w 1347"/>
              <a:gd name="T101" fmla="*/ 24 h 671"/>
              <a:gd name="T102" fmla="*/ 923 w 1347"/>
              <a:gd name="T103" fmla="*/ 71 h 671"/>
              <a:gd name="T104" fmla="*/ 900 w 1347"/>
              <a:gd name="T105" fmla="*/ 115 h 671"/>
              <a:gd name="T106" fmla="*/ 791 w 1347"/>
              <a:gd name="T107" fmla="*/ 35 h 671"/>
              <a:gd name="T108" fmla="*/ 881 w 1347"/>
              <a:gd name="T109" fmla="*/ 71 h 671"/>
              <a:gd name="T110" fmla="*/ 903 w 1347"/>
              <a:gd name="T111" fmla="*/ 232 h 671"/>
              <a:gd name="T112" fmla="*/ 295 w 1347"/>
              <a:gd name="T113" fmla="*/ 189 h 671"/>
              <a:gd name="T114" fmla="*/ 272 w 1347"/>
              <a:gd name="T115" fmla="*/ 24 h 671"/>
              <a:gd name="T116" fmla="*/ 271 w 1347"/>
              <a:gd name="T117" fmla="*/ 68 h 671"/>
              <a:gd name="T118" fmla="*/ 265 w 1347"/>
              <a:gd name="T119" fmla="*/ 133 h 671"/>
              <a:gd name="T120" fmla="*/ 266 w 1347"/>
              <a:gd name="T121" fmla="*/ 85 h 671"/>
              <a:gd name="T122" fmla="*/ 18 w 1347"/>
              <a:gd name="T123" fmla="*/ 43 h 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47" h="671">
                <a:moveTo>
                  <a:pt x="4" y="49"/>
                </a:moveTo>
                <a:lnTo>
                  <a:pt x="4" y="49"/>
                </a:lnTo>
                <a:lnTo>
                  <a:pt x="11" y="51"/>
                </a:lnTo>
                <a:lnTo>
                  <a:pt x="18" y="53"/>
                </a:lnTo>
                <a:lnTo>
                  <a:pt x="32" y="54"/>
                </a:lnTo>
                <a:lnTo>
                  <a:pt x="48" y="54"/>
                </a:lnTo>
                <a:lnTo>
                  <a:pt x="63" y="51"/>
                </a:lnTo>
                <a:lnTo>
                  <a:pt x="63" y="51"/>
                </a:lnTo>
                <a:lnTo>
                  <a:pt x="75" y="54"/>
                </a:lnTo>
                <a:lnTo>
                  <a:pt x="85" y="54"/>
                </a:lnTo>
                <a:lnTo>
                  <a:pt x="108" y="53"/>
                </a:lnTo>
                <a:lnTo>
                  <a:pt x="108" y="53"/>
                </a:lnTo>
                <a:lnTo>
                  <a:pt x="111" y="54"/>
                </a:lnTo>
                <a:lnTo>
                  <a:pt x="114" y="55"/>
                </a:lnTo>
                <a:lnTo>
                  <a:pt x="130" y="58"/>
                </a:lnTo>
                <a:lnTo>
                  <a:pt x="153" y="58"/>
                </a:lnTo>
                <a:lnTo>
                  <a:pt x="178" y="58"/>
                </a:lnTo>
                <a:lnTo>
                  <a:pt x="229" y="55"/>
                </a:lnTo>
                <a:lnTo>
                  <a:pt x="259" y="54"/>
                </a:lnTo>
                <a:lnTo>
                  <a:pt x="259" y="54"/>
                </a:lnTo>
                <a:lnTo>
                  <a:pt x="252" y="58"/>
                </a:lnTo>
                <a:lnTo>
                  <a:pt x="245" y="62"/>
                </a:lnTo>
                <a:lnTo>
                  <a:pt x="242" y="70"/>
                </a:lnTo>
                <a:lnTo>
                  <a:pt x="239" y="77"/>
                </a:lnTo>
                <a:lnTo>
                  <a:pt x="238" y="85"/>
                </a:lnTo>
                <a:lnTo>
                  <a:pt x="238" y="94"/>
                </a:lnTo>
                <a:lnTo>
                  <a:pt x="239" y="101"/>
                </a:lnTo>
                <a:lnTo>
                  <a:pt x="242" y="108"/>
                </a:lnTo>
                <a:lnTo>
                  <a:pt x="242" y="108"/>
                </a:lnTo>
                <a:lnTo>
                  <a:pt x="244" y="120"/>
                </a:lnTo>
                <a:lnTo>
                  <a:pt x="249" y="132"/>
                </a:lnTo>
                <a:lnTo>
                  <a:pt x="252" y="137"/>
                </a:lnTo>
                <a:lnTo>
                  <a:pt x="256" y="142"/>
                </a:lnTo>
                <a:lnTo>
                  <a:pt x="260" y="144"/>
                </a:lnTo>
                <a:lnTo>
                  <a:pt x="266" y="147"/>
                </a:lnTo>
                <a:lnTo>
                  <a:pt x="266" y="147"/>
                </a:lnTo>
                <a:lnTo>
                  <a:pt x="266" y="159"/>
                </a:lnTo>
                <a:lnTo>
                  <a:pt x="266" y="159"/>
                </a:lnTo>
                <a:lnTo>
                  <a:pt x="262" y="162"/>
                </a:lnTo>
                <a:lnTo>
                  <a:pt x="259" y="166"/>
                </a:lnTo>
                <a:lnTo>
                  <a:pt x="258" y="171"/>
                </a:lnTo>
                <a:lnTo>
                  <a:pt x="255" y="176"/>
                </a:lnTo>
                <a:lnTo>
                  <a:pt x="254" y="188"/>
                </a:lnTo>
                <a:lnTo>
                  <a:pt x="255" y="200"/>
                </a:lnTo>
                <a:lnTo>
                  <a:pt x="258" y="212"/>
                </a:lnTo>
                <a:lnTo>
                  <a:pt x="261" y="224"/>
                </a:lnTo>
                <a:lnTo>
                  <a:pt x="266" y="235"/>
                </a:lnTo>
                <a:lnTo>
                  <a:pt x="270" y="242"/>
                </a:lnTo>
                <a:lnTo>
                  <a:pt x="270" y="242"/>
                </a:lnTo>
                <a:lnTo>
                  <a:pt x="267" y="245"/>
                </a:lnTo>
                <a:lnTo>
                  <a:pt x="265" y="249"/>
                </a:lnTo>
                <a:lnTo>
                  <a:pt x="264" y="254"/>
                </a:lnTo>
                <a:lnTo>
                  <a:pt x="262" y="259"/>
                </a:lnTo>
                <a:lnTo>
                  <a:pt x="262" y="263"/>
                </a:lnTo>
                <a:lnTo>
                  <a:pt x="264" y="268"/>
                </a:lnTo>
                <a:lnTo>
                  <a:pt x="265" y="272"/>
                </a:lnTo>
                <a:lnTo>
                  <a:pt x="268" y="274"/>
                </a:lnTo>
                <a:lnTo>
                  <a:pt x="268" y="274"/>
                </a:lnTo>
                <a:lnTo>
                  <a:pt x="272" y="274"/>
                </a:lnTo>
                <a:lnTo>
                  <a:pt x="273" y="273"/>
                </a:lnTo>
                <a:lnTo>
                  <a:pt x="274" y="269"/>
                </a:lnTo>
                <a:lnTo>
                  <a:pt x="274" y="265"/>
                </a:lnTo>
                <a:lnTo>
                  <a:pt x="274" y="256"/>
                </a:lnTo>
                <a:lnTo>
                  <a:pt x="274" y="253"/>
                </a:lnTo>
                <a:lnTo>
                  <a:pt x="276" y="250"/>
                </a:lnTo>
                <a:lnTo>
                  <a:pt x="276" y="250"/>
                </a:lnTo>
                <a:lnTo>
                  <a:pt x="278" y="251"/>
                </a:lnTo>
                <a:lnTo>
                  <a:pt x="278" y="251"/>
                </a:lnTo>
                <a:lnTo>
                  <a:pt x="282" y="254"/>
                </a:lnTo>
                <a:lnTo>
                  <a:pt x="285" y="255"/>
                </a:lnTo>
                <a:lnTo>
                  <a:pt x="289" y="256"/>
                </a:lnTo>
                <a:lnTo>
                  <a:pt x="294" y="255"/>
                </a:lnTo>
                <a:lnTo>
                  <a:pt x="294" y="255"/>
                </a:lnTo>
                <a:lnTo>
                  <a:pt x="295" y="260"/>
                </a:lnTo>
                <a:lnTo>
                  <a:pt x="296" y="265"/>
                </a:lnTo>
                <a:lnTo>
                  <a:pt x="296" y="271"/>
                </a:lnTo>
                <a:lnTo>
                  <a:pt x="296" y="275"/>
                </a:lnTo>
                <a:lnTo>
                  <a:pt x="296" y="275"/>
                </a:lnTo>
                <a:lnTo>
                  <a:pt x="268" y="275"/>
                </a:lnTo>
                <a:lnTo>
                  <a:pt x="242" y="275"/>
                </a:lnTo>
                <a:lnTo>
                  <a:pt x="189" y="277"/>
                </a:lnTo>
                <a:lnTo>
                  <a:pt x="189" y="277"/>
                </a:lnTo>
                <a:lnTo>
                  <a:pt x="165" y="275"/>
                </a:lnTo>
                <a:lnTo>
                  <a:pt x="153" y="274"/>
                </a:lnTo>
                <a:lnTo>
                  <a:pt x="141" y="272"/>
                </a:lnTo>
                <a:lnTo>
                  <a:pt x="141" y="272"/>
                </a:lnTo>
                <a:lnTo>
                  <a:pt x="136" y="271"/>
                </a:lnTo>
                <a:lnTo>
                  <a:pt x="130" y="272"/>
                </a:lnTo>
                <a:lnTo>
                  <a:pt x="128" y="273"/>
                </a:lnTo>
                <a:lnTo>
                  <a:pt x="126" y="274"/>
                </a:lnTo>
                <a:lnTo>
                  <a:pt x="128" y="275"/>
                </a:lnTo>
                <a:lnTo>
                  <a:pt x="130" y="278"/>
                </a:lnTo>
                <a:lnTo>
                  <a:pt x="130" y="278"/>
                </a:lnTo>
                <a:lnTo>
                  <a:pt x="124" y="280"/>
                </a:lnTo>
                <a:lnTo>
                  <a:pt x="118" y="282"/>
                </a:lnTo>
                <a:lnTo>
                  <a:pt x="111" y="284"/>
                </a:lnTo>
                <a:lnTo>
                  <a:pt x="105" y="286"/>
                </a:lnTo>
                <a:lnTo>
                  <a:pt x="105" y="286"/>
                </a:lnTo>
                <a:lnTo>
                  <a:pt x="102" y="285"/>
                </a:lnTo>
                <a:lnTo>
                  <a:pt x="100" y="284"/>
                </a:lnTo>
                <a:lnTo>
                  <a:pt x="99" y="284"/>
                </a:lnTo>
                <a:lnTo>
                  <a:pt x="96" y="285"/>
                </a:lnTo>
                <a:lnTo>
                  <a:pt x="90" y="289"/>
                </a:lnTo>
                <a:lnTo>
                  <a:pt x="85" y="295"/>
                </a:lnTo>
                <a:lnTo>
                  <a:pt x="76" y="308"/>
                </a:lnTo>
                <a:lnTo>
                  <a:pt x="71" y="316"/>
                </a:lnTo>
                <a:lnTo>
                  <a:pt x="71" y="316"/>
                </a:lnTo>
                <a:lnTo>
                  <a:pt x="69" y="318"/>
                </a:lnTo>
                <a:lnTo>
                  <a:pt x="66" y="320"/>
                </a:lnTo>
                <a:lnTo>
                  <a:pt x="63" y="327"/>
                </a:lnTo>
                <a:lnTo>
                  <a:pt x="61" y="337"/>
                </a:lnTo>
                <a:lnTo>
                  <a:pt x="61" y="349"/>
                </a:lnTo>
                <a:lnTo>
                  <a:pt x="61" y="372"/>
                </a:lnTo>
                <a:lnTo>
                  <a:pt x="64" y="387"/>
                </a:lnTo>
                <a:lnTo>
                  <a:pt x="64" y="387"/>
                </a:lnTo>
                <a:lnTo>
                  <a:pt x="66" y="409"/>
                </a:lnTo>
                <a:lnTo>
                  <a:pt x="70" y="431"/>
                </a:lnTo>
                <a:lnTo>
                  <a:pt x="70" y="431"/>
                </a:lnTo>
                <a:lnTo>
                  <a:pt x="75" y="471"/>
                </a:lnTo>
                <a:lnTo>
                  <a:pt x="77" y="510"/>
                </a:lnTo>
                <a:lnTo>
                  <a:pt x="77" y="550"/>
                </a:lnTo>
                <a:lnTo>
                  <a:pt x="76" y="589"/>
                </a:lnTo>
                <a:lnTo>
                  <a:pt x="76" y="589"/>
                </a:lnTo>
                <a:lnTo>
                  <a:pt x="75" y="607"/>
                </a:lnTo>
                <a:lnTo>
                  <a:pt x="75" y="616"/>
                </a:lnTo>
                <a:lnTo>
                  <a:pt x="75" y="626"/>
                </a:lnTo>
                <a:lnTo>
                  <a:pt x="77" y="636"/>
                </a:lnTo>
                <a:lnTo>
                  <a:pt x="79" y="644"/>
                </a:lnTo>
                <a:lnTo>
                  <a:pt x="83" y="652"/>
                </a:lnTo>
                <a:lnTo>
                  <a:pt x="89" y="658"/>
                </a:lnTo>
                <a:lnTo>
                  <a:pt x="89" y="658"/>
                </a:lnTo>
                <a:lnTo>
                  <a:pt x="90" y="661"/>
                </a:lnTo>
                <a:lnTo>
                  <a:pt x="91" y="662"/>
                </a:lnTo>
                <a:lnTo>
                  <a:pt x="93" y="663"/>
                </a:lnTo>
                <a:lnTo>
                  <a:pt x="95" y="663"/>
                </a:lnTo>
                <a:lnTo>
                  <a:pt x="95" y="663"/>
                </a:lnTo>
                <a:lnTo>
                  <a:pt x="101" y="666"/>
                </a:lnTo>
                <a:lnTo>
                  <a:pt x="108" y="668"/>
                </a:lnTo>
                <a:lnTo>
                  <a:pt x="124" y="671"/>
                </a:lnTo>
                <a:lnTo>
                  <a:pt x="141" y="671"/>
                </a:lnTo>
                <a:lnTo>
                  <a:pt x="158" y="671"/>
                </a:lnTo>
                <a:lnTo>
                  <a:pt x="193" y="667"/>
                </a:lnTo>
                <a:lnTo>
                  <a:pt x="223" y="663"/>
                </a:lnTo>
                <a:lnTo>
                  <a:pt x="223" y="663"/>
                </a:lnTo>
                <a:lnTo>
                  <a:pt x="260" y="662"/>
                </a:lnTo>
                <a:lnTo>
                  <a:pt x="297" y="663"/>
                </a:lnTo>
                <a:lnTo>
                  <a:pt x="335" y="664"/>
                </a:lnTo>
                <a:lnTo>
                  <a:pt x="373" y="666"/>
                </a:lnTo>
                <a:lnTo>
                  <a:pt x="373" y="666"/>
                </a:lnTo>
                <a:lnTo>
                  <a:pt x="410" y="663"/>
                </a:lnTo>
                <a:lnTo>
                  <a:pt x="448" y="661"/>
                </a:lnTo>
                <a:lnTo>
                  <a:pt x="485" y="657"/>
                </a:lnTo>
                <a:lnTo>
                  <a:pt x="504" y="657"/>
                </a:lnTo>
                <a:lnTo>
                  <a:pt x="524" y="657"/>
                </a:lnTo>
                <a:lnTo>
                  <a:pt x="524" y="657"/>
                </a:lnTo>
                <a:lnTo>
                  <a:pt x="599" y="658"/>
                </a:lnTo>
                <a:lnTo>
                  <a:pt x="675" y="657"/>
                </a:lnTo>
                <a:lnTo>
                  <a:pt x="675" y="657"/>
                </a:lnTo>
                <a:lnTo>
                  <a:pt x="693" y="658"/>
                </a:lnTo>
                <a:lnTo>
                  <a:pt x="711" y="660"/>
                </a:lnTo>
                <a:lnTo>
                  <a:pt x="729" y="662"/>
                </a:lnTo>
                <a:lnTo>
                  <a:pt x="747" y="662"/>
                </a:lnTo>
                <a:lnTo>
                  <a:pt x="747" y="662"/>
                </a:lnTo>
                <a:lnTo>
                  <a:pt x="764" y="661"/>
                </a:lnTo>
                <a:lnTo>
                  <a:pt x="782" y="660"/>
                </a:lnTo>
                <a:lnTo>
                  <a:pt x="799" y="658"/>
                </a:lnTo>
                <a:lnTo>
                  <a:pt x="816" y="657"/>
                </a:lnTo>
                <a:lnTo>
                  <a:pt x="816" y="657"/>
                </a:lnTo>
                <a:lnTo>
                  <a:pt x="891" y="657"/>
                </a:lnTo>
                <a:lnTo>
                  <a:pt x="927" y="656"/>
                </a:lnTo>
                <a:lnTo>
                  <a:pt x="964" y="654"/>
                </a:lnTo>
                <a:lnTo>
                  <a:pt x="964" y="654"/>
                </a:lnTo>
                <a:lnTo>
                  <a:pt x="998" y="652"/>
                </a:lnTo>
                <a:lnTo>
                  <a:pt x="1033" y="650"/>
                </a:lnTo>
                <a:lnTo>
                  <a:pt x="1051" y="649"/>
                </a:lnTo>
                <a:lnTo>
                  <a:pt x="1068" y="646"/>
                </a:lnTo>
                <a:lnTo>
                  <a:pt x="1085" y="643"/>
                </a:lnTo>
                <a:lnTo>
                  <a:pt x="1100" y="637"/>
                </a:lnTo>
                <a:lnTo>
                  <a:pt x="1100" y="637"/>
                </a:lnTo>
                <a:lnTo>
                  <a:pt x="1116" y="631"/>
                </a:lnTo>
                <a:lnTo>
                  <a:pt x="1130" y="624"/>
                </a:lnTo>
                <a:lnTo>
                  <a:pt x="1159" y="608"/>
                </a:lnTo>
                <a:lnTo>
                  <a:pt x="1215" y="573"/>
                </a:lnTo>
                <a:lnTo>
                  <a:pt x="1215" y="573"/>
                </a:lnTo>
                <a:lnTo>
                  <a:pt x="1224" y="571"/>
                </a:lnTo>
                <a:lnTo>
                  <a:pt x="1234" y="566"/>
                </a:lnTo>
                <a:lnTo>
                  <a:pt x="1243" y="561"/>
                </a:lnTo>
                <a:lnTo>
                  <a:pt x="1253" y="555"/>
                </a:lnTo>
                <a:lnTo>
                  <a:pt x="1271" y="540"/>
                </a:lnTo>
                <a:lnTo>
                  <a:pt x="1286" y="527"/>
                </a:lnTo>
                <a:lnTo>
                  <a:pt x="1286" y="527"/>
                </a:lnTo>
                <a:lnTo>
                  <a:pt x="1306" y="510"/>
                </a:lnTo>
                <a:lnTo>
                  <a:pt x="1323" y="495"/>
                </a:lnTo>
                <a:lnTo>
                  <a:pt x="1330" y="487"/>
                </a:lnTo>
                <a:lnTo>
                  <a:pt x="1336" y="480"/>
                </a:lnTo>
                <a:lnTo>
                  <a:pt x="1340" y="472"/>
                </a:lnTo>
                <a:lnTo>
                  <a:pt x="1343" y="466"/>
                </a:lnTo>
                <a:lnTo>
                  <a:pt x="1343" y="466"/>
                </a:lnTo>
                <a:lnTo>
                  <a:pt x="1346" y="460"/>
                </a:lnTo>
                <a:lnTo>
                  <a:pt x="1347" y="455"/>
                </a:lnTo>
                <a:lnTo>
                  <a:pt x="1347" y="449"/>
                </a:lnTo>
                <a:lnTo>
                  <a:pt x="1345" y="444"/>
                </a:lnTo>
                <a:lnTo>
                  <a:pt x="1342" y="438"/>
                </a:lnTo>
                <a:lnTo>
                  <a:pt x="1338" y="433"/>
                </a:lnTo>
                <a:lnTo>
                  <a:pt x="1329" y="425"/>
                </a:lnTo>
                <a:lnTo>
                  <a:pt x="1318" y="416"/>
                </a:lnTo>
                <a:lnTo>
                  <a:pt x="1306" y="408"/>
                </a:lnTo>
                <a:lnTo>
                  <a:pt x="1287" y="397"/>
                </a:lnTo>
                <a:lnTo>
                  <a:pt x="1287" y="397"/>
                </a:lnTo>
                <a:lnTo>
                  <a:pt x="1275" y="389"/>
                </a:lnTo>
                <a:lnTo>
                  <a:pt x="1264" y="379"/>
                </a:lnTo>
                <a:lnTo>
                  <a:pt x="1243" y="360"/>
                </a:lnTo>
                <a:lnTo>
                  <a:pt x="1223" y="339"/>
                </a:lnTo>
                <a:lnTo>
                  <a:pt x="1212" y="330"/>
                </a:lnTo>
                <a:lnTo>
                  <a:pt x="1201" y="320"/>
                </a:lnTo>
                <a:lnTo>
                  <a:pt x="1201" y="320"/>
                </a:lnTo>
                <a:lnTo>
                  <a:pt x="1181" y="306"/>
                </a:lnTo>
                <a:lnTo>
                  <a:pt x="1159" y="291"/>
                </a:lnTo>
                <a:lnTo>
                  <a:pt x="1137" y="277"/>
                </a:lnTo>
                <a:lnTo>
                  <a:pt x="1115" y="266"/>
                </a:lnTo>
                <a:lnTo>
                  <a:pt x="1115" y="266"/>
                </a:lnTo>
                <a:lnTo>
                  <a:pt x="1105" y="262"/>
                </a:lnTo>
                <a:lnTo>
                  <a:pt x="1088" y="257"/>
                </a:lnTo>
                <a:lnTo>
                  <a:pt x="1080" y="256"/>
                </a:lnTo>
                <a:lnTo>
                  <a:pt x="1072" y="256"/>
                </a:lnTo>
                <a:lnTo>
                  <a:pt x="1070" y="256"/>
                </a:lnTo>
                <a:lnTo>
                  <a:pt x="1069" y="257"/>
                </a:lnTo>
                <a:lnTo>
                  <a:pt x="1068" y="260"/>
                </a:lnTo>
                <a:lnTo>
                  <a:pt x="1069" y="262"/>
                </a:lnTo>
                <a:lnTo>
                  <a:pt x="1069" y="262"/>
                </a:lnTo>
                <a:lnTo>
                  <a:pt x="952" y="263"/>
                </a:lnTo>
                <a:lnTo>
                  <a:pt x="952" y="263"/>
                </a:lnTo>
                <a:lnTo>
                  <a:pt x="951" y="256"/>
                </a:lnTo>
                <a:lnTo>
                  <a:pt x="948" y="248"/>
                </a:lnTo>
                <a:lnTo>
                  <a:pt x="944" y="241"/>
                </a:lnTo>
                <a:lnTo>
                  <a:pt x="939" y="235"/>
                </a:lnTo>
                <a:lnTo>
                  <a:pt x="939" y="235"/>
                </a:lnTo>
                <a:lnTo>
                  <a:pt x="944" y="226"/>
                </a:lnTo>
                <a:lnTo>
                  <a:pt x="948" y="214"/>
                </a:lnTo>
                <a:lnTo>
                  <a:pt x="951" y="202"/>
                </a:lnTo>
                <a:lnTo>
                  <a:pt x="952" y="190"/>
                </a:lnTo>
                <a:lnTo>
                  <a:pt x="951" y="178"/>
                </a:lnTo>
                <a:lnTo>
                  <a:pt x="948" y="172"/>
                </a:lnTo>
                <a:lnTo>
                  <a:pt x="946" y="167"/>
                </a:lnTo>
                <a:lnTo>
                  <a:pt x="942" y="163"/>
                </a:lnTo>
                <a:lnTo>
                  <a:pt x="939" y="160"/>
                </a:lnTo>
                <a:lnTo>
                  <a:pt x="933" y="157"/>
                </a:lnTo>
                <a:lnTo>
                  <a:pt x="927" y="155"/>
                </a:lnTo>
                <a:lnTo>
                  <a:pt x="927" y="155"/>
                </a:lnTo>
                <a:lnTo>
                  <a:pt x="926" y="141"/>
                </a:lnTo>
                <a:lnTo>
                  <a:pt x="924" y="133"/>
                </a:lnTo>
                <a:lnTo>
                  <a:pt x="922" y="126"/>
                </a:lnTo>
                <a:lnTo>
                  <a:pt x="922" y="126"/>
                </a:lnTo>
                <a:lnTo>
                  <a:pt x="927" y="123"/>
                </a:lnTo>
                <a:lnTo>
                  <a:pt x="930" y="118"/>
                </a:lnTo>
                <a:lnTo>
                  <a:pt x="934" y="114"/>
                </a:lnTo>
                <a:lnTo>
                  <a:pt x="936" y="108"/>
                </a:lnTo>
                <a:lnTo>
                  <a:pt x="939" y="103"/>
                </a:lnTo>
                <a:lnTo>
                  <a:pt x="940" y="97"/>
                </a:lnTo>
                <a:lnTo>
                  <a:pt x="940" y="85"/>
                </a:lnTo>
                <a:lnTo>
                  <a:pt x="939" y="80"/>
                </a:lnTo>
                <a:lnTo>
                  <a:pt x="938" y="74"/>
                </a:lnTo>
                <a:lnTo>
                  <a:pt x="935" y="70"/>
                </a:lnTo>
                <a:lnTo>
                  <a:pt x="932" y="65"/>
                </a:lnTo>
                <a:lnTo>
                  <a:pt x="928" y="61"/>
                </a:lnTo>
                <a:lnTo>
                  <a:pt x="924" y="58"/>
                </a:lnTo>
                <a:lnTo>
                  <a:pt x="918" y="54"/>
                </a:lnTo>
                <a:lnTo>
                  <a:pt x="914" y="53"/>
                </a:lnTo>
                <a:lnTo>
                  <a:pt x="914" y="53"/>
                </a:lnTo>
                <a:lnTo>
                  <a:pt x="914" y="43"/>
                </a:lnTo>
                <a:lnTo>
                  <a:pt x="914" y="43"/>
                </a:lnTo>
                <a:lnTo>
                  <a:pt x="965" y="41"/>
                </a:lnTo>
                <a:lnTo>
                  <a:pt x="1018" y="38"/>
                </a:lnTo>
                <a:lnTo>
                  <a:pt x="1018" y="38"/>
                </a:lnTo>
                <a:lnTo>
                  <a:pt x="1044" y="38"/>
                </a:lnTo>
                <a:lnTo>
                  <a:pt x="1070" y="41"/>
                </a:lnTo>
                <a:lnTo>
                  <a:pt x="1095" y="42"/>
                </a:lnTo>
                <a:lnTo>
                  <a:pt x="1109" y="41"/>
                </a:lnTo>
                <a:lnTo>
                  <a:pt x="1121" y="39"/>
                </a:lnTo>
                <a:lnTo>
                  <a:pt x="1121" y="39"/>
                </a:lnTo>
                <a:lnTo>
                  <a:pt x="1123" y="44"/>
                </a:lnTo>
                <a:lnTo>
                  <a:pt x="1125" y="49"/>
                </a:lnTo>
                <a:lnTo>
                  <a:pt x="1128" y="53"/>
                </a:lnTo>
                <a:lnTo>
                  <a:pt x="1131" y="56"/>
                </a:lnTo>
                <a:lnTo>
                  <a:pt x="1140" y="61"/>
                </a:lnTo>
                <a:lnTo>
                  <a:pt x="1148" y="64"/>
                </a:lnTo>
                <a:lnTo>
                  <a:pt x="1159" y="65"/>
                </a:lnTo>
                <a:lnTo>
                  <a:pt x="1169" y="65"/>
                </a:lnTo>
                <a:lnTo>
                  <a:pt x="1178" y="64"/>
                </a:lnTo>
                <a:lnTo>
                  <a:pt x="1188" y="61"/>
                </a:lnTo>
                <a:lnTo>
                  <a:pt x="1188" y="61"/>
                </a:lnTo>
                <a:lnTo>
                  <a:pt x="1202" y="55"/>
                </a:lnTo>
                <a:lnTo>
                  <a:pt x="1224" y="45"/>
                </a:lnTo>
                <a:lnTo>
                  <a:pt x="1234" y="39"/>
                </a:lnTo>
                <a:lnTo>
                  <a:pt x="1241" y="33"/>
                </a:lnTo>
                <a:lnTo>
                  <a:pt x="1242" y="31"/>
                </a:lnTo>
                <a:lnTo>
                  <a:pt x="1242" y="29"/>
                </a:lnTo>
                <a:lnTo>
                  <a:pt x="1241" y="26"/>
                </a:lnTo>
                <a:lnTo>
                  <a:pt x="1239" y="24"/>
                </a:lnTo>
                <a:lnTo>
                  <a:pt x="1239" y="24"/>
                </a:lnTo>
                <a:lnTo>
                  <a:pt x="1213" y="14"/>
                </a:lnTo>
                <a:lnTo>
                  <a:pt x="1196" y="8"/>
                </a:lnTo>
                <a:lnTo>
                  <a:pt x="1177" y="3"/>
                </a:lnTo>
                <a:lnTo>
                  <a:pt x="1160" y="0"/>
                </a:lnTo>
                <a:lnTo>
                  <a:pt x="1152" y="0"/>
                </a:lnTo>
                <a:lnTo>
                  <a:pt x="1143" y="0"/>
                </a:lnTo>
                <a:lnTo>
                  <a:pt x="1137" y="2"/>
                </a:lnTo>
                <a:lnTo>
                  <a:pt x="1131" y="5"/>
                </a:lnTo>
                <a:lnTo>
                  <a:pt x="1128" y="9"/>
                </a:lnTo>
                <a:lnTo>
                  <a:pt x="1124" y="15"/>
                </a:lnTo>
                <a:lnTo>
                  <a:pt x="1124" y="15"/>
                </a:lnTo>
                <a:lnTo>
                  <a:pt x="1115" y="14"/>
                </a:lnTo>
                <a:lnTo>
                  <a:pt x="1115" y="14"/>
                </a:lnTo>
                <a:lnTo>
                  <a:pt x="1089" y="11"/>
                </a:lnTo>
                <a:lnTo>
                  <a:pt x="1065" y="11"/>
                </a:lnTo>
                <a:lnTo>
                  <a:pt x="1040" y="12"/>
                </a:lnTo>
                <a:lnTo>
                  <a:pt x="1015" y="14"/>
                </a:lnTo>
                <a:lnTo>
                  <a:pt x="965" y="20"/>
                </a:lnTo>
                <a:lnTo>
                  <a:pt x="940" y="23"/>
                </a:lnTo>
                <a:lnTo>
                  <a:pt x="915" y="24"/>
                </a:lnTo>
                <a:lnTo>
                  <a:pt x="915" y="24"/>
                </a:lnTo>
                <a:lnTo>
                  <a:pt x="916" y="20"/>
                </a:lnTo>
                <a:lnTo>
                  <a:pt x="917" y="12"/>
                </a:lnTo>
                <a:lnTo>
                  <a:pt x="916" y="8"/>
                </a:lnTo>
                <a:lnTo>
                  <a:pt x="915" y="6"/>
                </a:lnTo>
                <a:lnTo>
                  <a:pt x="914" y="5"/>
                </a:lnTo>
                <a:lnTo>
                  <a:pt x="910" y="6"/>
                </a:lnTo>
                <a:lnTo>
                  <a:pt x="910" y="6"/>
                </a:lnTo>
                <a:lnTo>
                  <a:pt x="906" y="1"/>
                </a:lnTo>
                <a:lnTo>
                  <a:pt x="904" y="1"/>
                </a:lnTo>
                <a:lnTo>
                  <a:pt x="903" y="1"/>
                </a:lnTo>
                <a:lnTo>
                  <a:pt x="900" y="2"/>
                </a:lnTo>
                <a:lnTo>
                  <a:pt x="898" y="7"/>
                </a:lnTo>
                <a:lnTo>
                  <a:pt x="896" y="17"/>
                </a:lnTo>
                <a:lnTo>
                  <a:pt x="894" y="24"/>
                </a:lnTo>
                <a:lnTo>
                  <a:pt x="894" y="24"/>
                </a:lnTo>
                <a:lnTo>
                  <a:pt x="824" y="24"/>
                </a:lnTo>
                <a:lnTo>
                  <a:pt x="755" y="23"/>
                </a:lnTo>
                <a:lnTo>
                  <a:pt x="616" y="18"/>
                </a:lnTo>
                <a:lnTo>
                  <a:pt x="616" y="18"/>
                </a:lnTo>
                <a:lnTo>
                  <a:pt x="583" y="17"/>
                </a:lnTo>
                <a:lnTo>
                  <a:pt x="549" y="17"/>
                </a:lnTo>
                <a:lnTo>
                  <a:pt x="481" y="18"/>
                </a:lnTo>
                <a:lnTo>
                  <a:pt x="345" y="24"/>
                </a:lnTo>
                <a:lnTo>
                  <a:pt x="345" y="24"/>
                </a:lnTo>
                <a:lnTo>
                  <a:pt x="343" y="21"/>
                </a:lnTo>
                <a:lnTo>
                  <a:pt x="341" y="21"/>
                </a:lnTo>
                <a:lnTo>
                  <a:pt x="333" y="21"/>
                </a:lnTo>
                <a:lnTo>
                  <a:pt x="320" y="25"/>
                </a:lnTo>
                <a:lnTo>
                  <a:pt x="320" y="25"/>
                </a:lnTo>
                <a:lnTo>
                  <a:pt x="284" y="26"/>
                </a:lnTo>
                <a:lnTo>
                  <a:pt x="284" y="26"/>
                </a:lnTo>
                <a:lnTo>
                  <a:pt x="280" y="19"/>
                </a:lnTo>
                <a:lnTo>
                  <a:pt x="277" y="13"/>
                </a:lnTo>
                <a:lnTo>
                  <a:pt x="277" y="13"/>
                </a:lnTo>
                <a:lnTo>
                  <a:pt x="278" y="11"/>
                </a:lnTo>
                <a:lnTo>
                  <a:pt x="278" y="9"/>
                </a:lnTo>
                <a:lnTo>
                  <a:pt x="278" y="7"/>
                </a:lnTo>
                <a:lnTo>
                  <a:pt x="277" y="6"/>
                </a:lnTo>
                <a:lnTo>
                  <a:pt x="274" y="6"/>
                </a:lnTo>
                <a:lnTo>
                  <a:pt x="272" y="6"/>
                </a:lnTo>
                <a:lnTo>
                  <a:pt x="271" y="7"/>
                </a:lnTo>
                <a:lnTo>
                  <a:pt x="268" y="8"/>
                </a:lnTo>
                <a:lnTo>
                  <a:pt x="268" y="8"/>
                </a:lnTo>
                <a:lnTo>
                  <a:pt x="267" y="9"/>
                </a:lnTo>
                <a:lnTo>
                  <a:pt x="266" y="12"/>
                </a:lnTo>
                <a:lnTo>
                  <a:pt x="264" y="17"/>
                </a:lnTo>
                <a:lnTo>
                  <a:pt x="261" y="27"/>
                </a:lnTo>
                <a:lnTo>
                  <a:pt x="261" y="27"/>
                </a:lnTo>
                <a:lnTo>
                  <a:pt x="235" y="27"/>
                </a:lnTo>
                <a:lnTo>
                  <a:pt x="208" y="29"/>
                </a:lnTo>
                <a:lnTo>
                  <a:pt x="182" y="30"/>
                </a:lnTo>
                <a:lnTo>
                  <a:pt x="155" y="30"/>
                </a:lnTo>
                <a:lnTo>
                  <a:pt x="155" y="30"/>
                </a:lnTo>
                <a:lnTo>
                  <a:pt x="153" y="27"/>
                </a:lnTo>
                <a:lnTo>
                  <a:pt x="149" y="26"/>
                </a:lnTo>
                <a:lnTo>
                  <a:pt x="140" y="25"/>
                </a:lnTo>
                <a:lnTo>
                  <a:pt x="129" y="25"/>
                </a:lnTo>
                <a:lnTo>
                  <a:pt x="122" y="26"/>
                </a:lnTo>
                <a:lnTo>
                  <a:pt x="122" y="26"/>
                </a:lnTo>
                <a:lnTo>
                  <a:pt x="115" y="23"/>
                </a:lnTo>
                <a:lnTo>
                  <a:pt x="108" y="21"/>
                </a:lnTo>
                <a:lnTo>
                  <a:pt x="99" y="20"/>
                </a:lnTo>
                <a:lnTo>
                  <a:pt x="88" y="20"/>
                </a:lnTo>
                <a:lnTo>
                  <a:pt x="67" y="20"/>
                </a:lnTo>
                <a:lnTo>
                  <a:pt x="53" y="21"/>
                </a:lnTo>
                <a:lnTo>
                  <a:pt x="53" y="21"/>
                </a:lnTo>
                <a:lnTo>
                  <a:pt x="35" y="24"/>
                </a:lnTo>
                <a:lnTo>
                  <a:pt x="26" y="25"/>
                </a:lnTo>
                <a:lnTo>
                  <a:pt x="19" y="29"/>
                </a:lnTo>
                <a:lnTo>
                  <a:pt x="19" y="29"/>
                </a:lnTo>
                <a:lnTo>
                  <a:pt x="13" y="32"/>
                </a:lnTo>
                <a:lnTo>
                  <a:pt x="5" y="38"/>
                </a:lnTo>
                <a:lnTo>
                  <a:pt x="2" y="41"/>
                </a:lnTo>
                <a:lnTo>
                  <a:pt x="0" y="44"/>
                </a:lnTo>
                <a:lnTo>
                  <a:pt x="0" y="48"/>
                </a:lnTo>
                <a:lnTo>
                  <a:pt x="4" y="49"/>
                </a:lnTo>
                <a:lnTo>
                  <a:pt x="4" y="49"/>
                </a:lnTo>
                <a:close/>
                <a:moveTo>
                  <a:pt x="1196" y="37"/>
                </a:moveTo>
                <a:lnTo>
                  <a:pt x="1196" y="37"/>
                </a:lnTo>
                <a:lnTo>
                  <a:pt x="1193" y="37"/>
                </a:lnTo>
                <a:lnTo>
                  <a:pt x="1193" y="37"/>
                </a:lnTo>
                <a:lnTo>
                  <a:pt x="1192" y="35"/>
                </a:lnTo>
                <a:lnTo>
                  <a:pt x="1192" y="35"/>
                </a:lnTo>
                <a:lnTo>
                  <a:pt x="1192" y="35"/>
                </a:lnTo>
                <a:lnTo>
                  <a:pt x="1192" y="35"/>
                </a:lnTo>
                <a:lnTo>
                  <a:pt x="1195" y="35"/>
                </a:lnTo>
                <a:lnTo>
                  <a:pt x="1198" y="36"/>
                </a:lnTo>
                <a:lnTo>
                  <a:pt x="1198" y="36"/>
                </a:lnTo>
                <a:lnTo>
                  <a:pt x="1196" y="37"/>
                </a:lnTo>
                <a:lnTo>
                  <a:pt x="1196" y="37"/>
                </a:lnTo>
                <a:close/>
                <a:moveTo>
                  <a:pt x="1199" y="48"/>
                </a:moveTo>
                <a:lnTo>
                  <a:pt x="1199" y="48"/>
                </a:lnTo>
                <a:lnTo>
                  <a:pt x="1200" y="47"/>
                </a:lnTo>
                <a:lnTo>
                  <a:pt x="1200" y="47"/>
                </a:lnTo>
                <a:lnTo>
                  <a:pt x="1201" y="47"/>
                </a:lnTo>
                <a:lnTo>
                  <a:pt x="1201" y="47"/>
                </a:lnTo>
                <a:lnTo>
                  <a:pt x="1199" y="48"/>
                </a:lnTo>
                <a:lnTo>
                  <a:pt x="1199" y="48"/>
                </a:lnTo>
                <a:close/>
                <a:moveTo>
                  <a:pt x="1210" y="35"/>
                </a:moveTo>
                <a:lnTo>
                  <a:pt x="1210" y="35"/>
                </a:lnTo>
                <a:lnTo>
                  <a:pt x="1210" y="33"/>
                </a:lnTo>
                <a:lnTo>
                  <a:pt x="1210" y="33"/>
                </a:lnTo>
                <a:lnTo>
                  <a:pt x="1212" y="35"/>
                </a:lnTo>
                <a:lnTo>
                  <a:pt x="1212" y="35"/>
                </a:lnTo>
                <a:lnTo>
                  <a:pt x="1210" y="35"/>
                </a:lnTo>
                <a:lnTo>
                  <a:pt x="1210" y="35"/>
                </a:lnTo>
                <a:close/>
                <a:moveTo>
                  <a:pt x="1227" y="33"/>
                </a:moveTo>
                <a:lnTo>
                  <a:pt x="1227" y="33"/>
                </a:lnTo>
                <a:lnTo>
                  <a:pt x="1225" y="31"/>
                </a:lnTo>
                <a:lnTo>
                  <a:pt x="1223" y="29"/>
                </a:lnTo>
                <a:lnTo>
                  <a:pt x="1217" y="26"/>
                </a:lnTo>
                <a:lnTo>
                  <a:pt x="1217" y="26"/>
                </a:lnTo>
                <a:lnTo>
                  <a:pt x="1230" y="31"/>
                </a:lnTo>
                <a:lnTo>
                  <a:pt x="1230" y="31"/>
                </a:lnTo>
                <a:lnTo>
                  <a:pt x="1227" y="33"/>
                </a:lnTo>
                <a:lnTo>
                  <a:pt x="1227" y="33"/>
                </a:lnTo>
                <a:close/>
                <a:moveTo>
                  <a:pt x="1210" y="24"/>
                </a:moveTo>
                <a:lnTo>
                  <a:pt x="1210" y="24"/>
                </a:lnTo>
                <a:lnTo>
                  <a:pt x="1200" y="21"/>
                </a:lnTo>
                <a:lnTo>
                  <a:pt x="1190" y="21"/>
                </a:lnTo>
                <a:lnTo>
                  <a:pt x="1190" y="21"/>
                </a:lnTo>
                <a:lnTo>
                  <a:pt x="1183" y="15"/>
                </a:lnTo>
                <a:lnTo>
                  <a:pt x="1183" y="15"/>
                </a:lnTo>
                <a:lnTo>
                  <a:pt x="1210" y="24"/>
                </a:lnTo>
                <a:lnTo>
                  <a:pt x="1210" y="24"/>
                </a:lnTo>
                <a:close/>
                <a:moveTo>
                  <a:pt x="1180" y="54"/>
                </a:moveTo>
                <a:lnTo>
                  <a:pt x="1180" y="54"/>
                </a:lnTo>
                <a:lnTo>
                  <a:pt x="1176" y="54"/>
                </a:lnTo>
                <a:lnTo>
                  <a:pt x="1176" y="54"/>
                </a:lnTo>
                <a:lnTo>
                  <a:pt x="1177" y="54"/>
                </a:lnTo>
                <a:lnTo>
                  <a:pt x="1177" y="54"/>
                </a:lnTo>
                <a:lnTo>
                  <a:pt x="1180" y="54"/>
                </a:lnTo>
                <a:lnTo>
                  <a:pt x="1180" y="54"/>
                </a:lnTo>
                <a:close/>
                <a:moveTo>
                  <a:pt x="1176" y="43"/>
                </a:moveTo>
                <a:lnTo>
                  <a:pt x="1176" y="43"/>
                </a:lnTo>
                <a:lnTo>
                  <a:pt x="1177" y="43"/>
                </a:lnTo>
                <a:lnTo>
                  <a:pt x="1177" y="43"/>
                </a:lnTo>
                <a:lnTo>
                  <a:pt x="1177" y="43"/>
                </a:lnTo>
                <a:lnTo>
                  <a:pt x="1177" y="43"/>
                </a:lnTo>
                <a:lnTo>
                  <a:pt x="1176" y="44"/>
                </a:lnTo>
                <a:lnTo>
                  <a:pt x="1176" y="44"/>
                </a:lnTo>
                <a:lnTo>
                  <a:pt x="1172" y="44"/>
                </a:lnTo>
                <a:lnTo>
                  <a:pt x="1172" y="44"/>
                </a:lnTo>
                <a:lnTo>
                  <a:pt x="1176" y="43"/>
                </a:lnTo>
                <a:lnTo>
                  <a:pt x="1176" y="43"/>
                </a:lnTo>
                <a:close/>
                <a:moveTo>
                  <a:pt x="1140" y="42"/>
                </a:moveTo>
                <a:lnTo>
                  <a:pt x="1140" y="42"/>
                </a:lnTo>
                <a:lnTo>
                  <a:pt x="1145" y="45"/>
                </a:lnTo>
                <a:lnTo>
                  <a:pt x="1150" y="47"/>
                </a:lnTo>
                <a:lnTo>
                  <a:pt x="1150" y="47"/>
                </a:lnTo>
                <a:lnTo>
                  <a:pt x="1145" y="45"/>
                </a:lnTo>
                <a:lnTo>
                  <a:pt x="1140" y="42"/>
                </a:lnTo>
                <a:lnTo>
                  <a:pt x="1140" y="42"/>
                </a:lnTo>
                <a:close/>
                <a:moveTo>
                  <a:pt x="1157" y="11"/>
                </a:moveTo>
                <a:lnTo>
                  <a:pt x="1157" y="11"/>
                </a:lnTo>
                <a:lnTo>
                  <a:pt x="1156" y="12"/>
                </a:lnTo>
                <a:lnTo>
                  <a:pt x="1156" y="12"/>
                </a:lnTo>
                <a:lnTo>
                  <a:pt x="1145" y="13"/>
                </a:lnTo>
                <a:lnTo>
                  <a:pt x="1140" y="14"/>
                </a:lnTo>
                <a:lnTo>
                  <a:pt x="1136" y="18"/>
                </a:lnTo>
                <a:lnTo>
                  <a:pt x="1136" y="18"/>
                </a:lnTo>
                <a:lnTo>
                  <a:pt x="1134" y="18"/>
                </a:lnTo>
                <a:lnTo>
                  <a:pt x="1134" y="18"/>
                </a:lnTo>
                <a:lnTo>
                  <a:pt x="1135" y="14"/>
                </a:lnTo>
                <a:lnTo>
                  <a:pt x="1137" y="13"/>
                </a:lnTo>
                <a:lnTo>
                  <a:pt x="1145" y="11"/>
                </a:lnTo>
                <a:lnTo>
                  <a:pt x="1151" y="11"/>
                </a:lnTo>
                <a:lnTo>
                  <a:pt x="1157" y="11"/>
                </a:lnTo>
                <a:lnTo>
                  <a:pt x="1157" y="11"/>
                </a:lnTo>
                <a:close/>
                <a:moveTo>
                  <a:pt x="1106" y="31"/>
                </a:moveTo>
                <a:lnTo>
                  <a:pt x="1106" y="31"/>
                </a:lnTo>
                <a:lnTo>
                  <a:pt x="1110" y="31"/>
                </a:lnTo>
                <a:lnTo>
                  <a:pt x="1110" y="31"/>
                </a:lnTo>
                <a:lnTo>
                  <a:pt x="1104" y="31"/>
                </a:lnTo>
                <a:lnTo>
                  <a:pt x="1104" y="31"/>
                </a:lnTo>
                <a:lnTo>
                  <a:pt x="1106" y="31"/>
                </a:lnTo>
                <a:lnTo>
                  <a:pt x="1106" y="31"/>
                </a:lnTo>
                <a:close/>
                <a:moveTo>
                  <a:pt x="915" y="33"/>
                </a:moveTo>
                <a:lnTo>
                  <a:pt x="915" y="33"/>
                </a:lnTo>
                <a:lnTo>
                  <a:pt x="927" y="32"/>
                </a:lnTo>
                <a:lnTo>
                  <a:pt x="940" y="32"/>
                </a:lnTo>
                <a:lnTo>
                  <a:pt x="940" y="32"/>
                </a:lnTo>
                <a:lnTo>
                  <a:pt x="915" y="33"/>
                </a:lnTo>
                <a:lnTo>
                  <a:pt x="915" y="33"/>
                </a:lnTo>
                <a:lnTo>
                  <a:pt x="915" y="33"/>
                </a:lnTo>
                <a:lnTo>
                  <a:pt x="915" y="33"/>
                </a:lnTo>
                <a:close/>
                <a:moveTo>
                  <a:pt x="282" y="238"/>
                </a:moveTo>
                <a:lnTo>
                  <a:pt x="282" y="238"/>
                </a:lnTo>
                <a:lnTo>
                  <a:pt x="279" y="238"/>
                </a:lnTo>
                <a:lnTo>
                  <a:pt x="279" y="238"/>
                </a:lnTo>
                <a:lnTo>
                  <a:pt x="279" y="238"/>
                </a:lnTo>
                <a:lnTo>
                  <a:pt x="279" y="238"/>
                </a:lnTo>
                <a:lnTo>
                  <a:pt x="273" y="227"/>
                </a:lnTo>
                <a:lnTo>
                  <a:pt x="270" y="215"/>
                </a:lnTo>
                <a:lnTo>
                  <a:pt x="267" y="203"/>
                </a:lnTo>
                <a:lnTo>
                  <a:pt x="265" y="191"/>
                </a:lnTo>
                <a:lnTo>
                  <a:pt x="265" y="191"/>
                </a:lnTo>
                <a:lnTo>
                  <a:pt x="267" y="191"/>
                </a:lnTo>
                <a:lnTo>
                  <a:pt x="270" y="190"/>
                </a:lnTo>
                <a:lnTo>
                  <a:pt x="272" y="188"/>
                </a:lnTo>
                <a:lnTo>
                  <a:pt x="272" y="188"/>
                </a:lnTo>
                <a:lnTo>
                  <a:pt x="272" y="191"/>
                </a:lnTo>
                <a:lnTo>
                  <a:pt x="273" y="194"/>
                </a:lnTo>
                <a:lnTo>
                  <a:pt x="274" y="194"/>
                </a:lnTo>
                <a:lnTo>
                  <a:pt x="277" y="192"/>
                </a:lnTo>
                <a:lnTo>
                  <a:pt x="280" y="188"/>
                </a:lnTo>
                <a:lnTo>
                  <a:pt x="282" y="180"/>
                </a:lnTo>
                <a:lnTo>
                  <a:pt x="282" y="180"/>
                </a:lnTo>
                <a:lnTo>
                  <a:pt x="285" y="195"/>
                </a:lnTo>
                <a:lnTo>
                  <a:pt x="286" y="209"/>
                </a:lnTo>
                <a:lnTo>
                  <a:pt x="285" y="224"/>
                </a:lnTo>
                <a:lnTo>
                  <a:pt x="284" y="231"/>
                </a:lnTo>
                <a:lnTo>
                  <a:pt x="282" y="238"/>
                </a:lnTo>
                <a:lnTo>
                  <a:pt x="282" y="238"/>
                </a:lnTo>
                <a:close/>
                <a:moveTo>
                  <a:pt x="72" y="386"/>
                </a:moveTo>
                <a:lnTo>
                  <a:pt x="72" y="386"/>
                </a:lnTo>
                <a:lnTo>
                  <a:pt x="71" y="363"/>
                </a:lnTo>
                <a:lnTo>
                  <a:pt x="71" y="363"/>
                </a:lnTo>
                <a:lnTo>
                  <a:pt x="73" y="385"/>
                </a:lnTo>
                <a:lnTo>
                  <a:pt x="76" y="398"/>
                </a:lnTo>
                <a:lnTo>
                  <a:pt x="76" y="398"/>
                </a:lnTo>
                <a:lnTo>
                  <a:pt x="72" y="386"/>
                </a:lnTo>
                <a:lnTo>
                  <a:pt x="72" y="386"/>
                </a:lnTo>
                <a:close/>
                <a:moveTo>
                  <a:pt x="77" y="339"/>
                </a:moveTo>
                <a:lnTo>
                  <a:pt x="77" y="339"/>
                </a:lnTo>
                <a:lnTo>
                  <a:pt x="76" y="339"/>
                </a:lnTo>
                <a:lnTo>
                  <a:pt x="75" y="341"/>
                </a:lnTo>
                <a:lnTo>
                  <a:pt x="72" y="345"/>
                </a:lnTo>
                <a:lnTo>
                  <a:pt x="72" y="345"/>
                </a:lnTo>
                <a:lnTo>
                  <a:pt x="76" y="331"/>
                </a:lnTo>
                <a:lnTo>
                  <a:pt x="78" y="324"/>
                </a:lnTo>
                <a:lnTo>
                  <a:pt x="81" y="316"/>
                </a:lnTo>
                <a:lnTo>
                  <a:pt x="81" y="316"/>
                </a:lnTo>
                <a:lnTo>
                  <a:pt x="78" y="327"/>
                </a:lnTo>
                <a:lnTo>
                  <a:pt x="77" y="339"/>
                </a:lnTo>
                <a:lnTo>
                  <a:pt x="77" y="339"/>
                </a:lnTo>
                <a:close/>
                <a:moveTo>
                  <a:pt x="87" y="503"/>
                </a:moveTo>
                <a:lnTo>
                  <a:pt x="87" y="503"/>
                </a:lnTo>
                <a:lnTo>
                  <a:pt x="84" y="471"/>
                </a:lnTo>
                <a:lnTo>
                  <a:pt x="81" y="440"/>
                </a:lnTo>
                <a:lnTo>
                  <a:pt x="81" y="440"/>
                </a:lnTo>
                <a:lnTo>
                  <a:pt x="82" y="443"/>
                </a:lnTo>
                <a:lnTo>
                  <a:pt x="82" y="443"/>
                </a:lnTo>
                <a:lnTo>
                  <a:pt x="85" y="473"/>
                </a:lnTo>
                <a:lnTo>
                  <a:pt x="87" y="487"/>
                </a:lnTo>
                <a:lnTo>
                  <a:pt x="87" y="503"/>
                </a:lnTo>
                <a:lnTo>
                  <a:pt x="87" y="503"/>
                </a:lnTo>
                <a:close/>
                <a:moveTo>
                  <a:pt x="95" y="651"/>
                </a:moveTo>
                <a:lnTo>
                  <a:pt x="95" y="651"/>
                </a:lnTo>
                <a:lnTo>
                  <a:pt x="95" y="651"/>
                </a:lnTo>
                <a:lnTo>
                  <a:pt x="95" y="651"/>
                </a:lnTo>
                <a:lnTo>
                  <a:pt x="91" y="646"/>
                </a:lnTo>
                <a:lnTo>
                  <a:pt x="91" y="646"/>
                </a:lnTo>
                <a:lnTo>
                  <a:pt x="93" y="646"/>
                </a:lnTo>
                <a:lnTo>
                  <a:pt x="93" y="646"/>
                </a:lnTo>
                <a:lnTo>
                  <a:pt x="96" y="649"/>
                </a:lnTo>
                <a:lnTo>
                  <a:pt x="96" y="649"/>
                </a:lnTo>
                <a:lnTo>
                  <a:pt x="95" y="651"/>
                </a:lnTo>
                <a:lnTo>
                  <a:pt x="95" y="651"/>
                </a:lnTo>
                <a:close/>
                <a:moveTo>
                  <a:pt x="96" y="493"/>
                </a:moveTo>
                <a:lnTo>
                  <a:pt x="96" y="493"/>
                </a:lnTo>
                <a:lnTo>
                  <a:pt x="95" y="480"/>
                </a:lnTo>
                <a:lnTo>
                  <a:pt x="95" y="480"/>
                </a:lnTo>
                <a:lnTo>
                  <a:pt x="97" y="495"/>
                </a:lnTo>
                <a:lnTo>
                  <a:pt x="97" y="495"/>
                </a:lnTo>
                <a:lnTo>
                  <a:pt x="96" y="493"/>
                </a:lnTo>
                <a:lnTo>
                  <a:pt x="96" y="493"/>
                </a:lnTo>
                <a:close/>
                <a:moveTo>
                  <a:pt x="100" y="578"/>
                </a:moveTo>
                <a:lnTo>
                  <a:pt x="100" y="578"/>
                </a:lnTo>
                <a:lnTo>
                  <a:pt x="99" y="540"/>
                </a:lnTo>
                <a:lnTo>
                  <a:pt x="99" y="522"/>
                </a:lnTo>
                <a:lnTo>
                  <a:pt x="99" y="503"/>
                </a:lnTo>
                <a:lnTo>
                  <a:pt x="99" y="503"/>
                </a:lnTo>
                <a:lnTo>
                  <a:pt x="101" y="534"/>
                </a:lnTo>
                <a:lnTo>
                  <a:pt x="102" y="567"/>
                </a:lnTo>
                <a:lnTo>
                  <a:pt x="102" y="567"/>
                </a:lnTo>
                <a:lnTo>
                  <a:pt x="100" y="578"/>
                </a:lnTo>
                <a:lnTo>
                  <a:pt x="100" y="578"/>
                </a:lnTo>
                <a:close/>
                <a:moveTo>
                  <a:pt x="103" y="656"/>
                </a:moveTo>
                <a:lnTo>
                  <a:pt x="103" y="656"/>
                </a:lnTo>
                <a:lnTo>
                  <a:pt x="105" y="654"/>
                </a:lnTo>
                <a:lnTo>
                  <a:pt x="105" y="654"/>
                </a:lnTo>
                <a:lnTo>
                  <a:pt x="117" y="657"/>
                </a:lnTo>
                <a:lnTo>
                  <a:pt x="129" y="660"/>
                </a:lnTo>
                <a:lnTo>
                  <a:pt x="129" y="660"/>
                </a:lnTo>
                <a:lnTo>
                  <a:pt x="115" y="658"/>
                </a:lnTo>
                <a:lnTo>
                  <a:pt x="108" y="657"/>
                </a:lnTo>
                <a:lnTo>
                  <a:pt x="103" y="656"/>
                </a:lnTo>
                <a:lnTo>
                  <a:pt x="103" y="656"/>
                </a:lnTo>
                <a:close/>
                <a:moveTo>
                  <a:pt x="102" y="619"/>
                </a:moveTo>
                <a:lnTo>
                  <a:pt x="102" y="619"/>
                </a:lnTo>
                <a:lnTo>
                  <a:pt x="102" y="616"/>
                </a:lnTo>
                <a:lnTo>
                  <a:pt x="102" y="616"/>
                </a:lnTo>
                <a:lnTo>
                  <a:pt x="103" y="620"/>
                </a:lnTo>
                <a:lnTo>
                  <a:pt x="103" y="620"/>
                </a:lnTo>
                <a:lnTo>
                  <a:pt x="102" y="619"/>
                </a:lnTo>
                <a:lnTo>
                  <a:pt x="102" y="619"/>
                </a:lnTo>
                <a:close/>
                <a:moveTo>
                  <a:pt x="142" y="644"/>
                </a:moveTo>
                <a:lnTo>
                  <a:pt x="142" y="644"/>
                </a:lnTo>
                <a:lnTo>
                  <a:pt x="140" y="642"/>
                </a:lnTo>
                <a:lnTo>
                  <a:pt x="140" y="642"/>
                </a:lnTo>
                <a:lnTo>
                  <a:pt x="146" y="643"/>
                </a:lnTo>
                <a:lnTo>
                  <a:pt x="146" y="643"/>
                </a:lnTo>
                <a:lnTo>
                  <a:pt x="142" y="644"/>
                </a:lnTo>
                <a:lnTo>
                  <a:pt x="142" y="644"/>
                </a:lnTo>
                <a:close/>
                <a:moveTo>
                  <a:pt x="209" y="655"/>
                </a:moveTo>
                <a:lnTo>
                  <a:pt x="209" y="655"/>
                </a:lnTo>
                <a:lnTo>
                  <a:pt x="182" y="656"/>
                </a:lnTo>
                <a:lnTo>
                  <a:pt x="182" y="656"/>
                </a:lnTo>
                <a:lnTo>
                  <a:pt x="214" y="654"/>
                </a:lnTo>
                <a:lnTo>
                  <a:pt x="245" y="651"/>
                </a:lnTo>
                <a:lnTo>
                  <a:pt x="309" y="651"/>
                </a:lnTo>
                <a:lnTo>
                  <a:pt x="309" y="651"/>
                </a:lnTo>
                <a:lnTo>
                  <a:pt x="313" y="652"/>
                </a:lnTo>
                <a:lnTo>
                  <a:pt x="313" y="652"/>
                </a:lnTo>
                <a:lnTo>
                  <a:pt x="286" y="651"/>
                </a:lnTo>
                <a:lnTo>
                  <a:pt x="261" y="651"/>
                </a:lnTo>
                <a:lnTo>
                  <a:pt x="209" y="655"/>
                </a:lnTo>
                <a:lnTo>
                  <a:pt x="209" y="655"/>
                </a:lnTo>
                <a:close/>
                <a:moveTo>
                  <a:pt x="220" y="637"/>
                </a:moveTo>
                <a:lnTo>
                  <a:pt x="220" y="637"/>
                </a:lnTo>
                <a:lnTo>
                  <a:pt x="238" y="634"/>
                </a:lnTo>
                <a:lnTo>
                  <a:pt x="254" y="633"/>
                </a:lnTo>
                <a:lnTo>
                  <a:pt x="271" y="632"/>
                </a:lnTo>
                <a:lnTo>
                  <a:pt x="289" y="632"/>
                </a:lnTo>
                <a:lnTo>
                  <a:pt x="289" y="632"/>
                </a:lnTo>
                <a:lnTo>
                  <a:pt x="266" y="634"/>
                </a:lnTo>
                <a:lnTo>
                  <a:pt x="266" y="634"/>
                </a:lnTo>
                <a:lnTo>
                  <a:pt x="243" y="636"/>
                </a:lnTo>
                <a:lnTo>
                  <a:pt x="220" y="637"/>
                </a:lnTo>
                <a:lnTo>
                  <a:pt x="220" y="637"/>
                </a:lnTo>
                <a:close/>
                <a:moveTo>
                  <a:pt x="318" y="654"/>
                </a:moveTo>
                <a:lnTo>
                  <a:pt x="318" y="654"/>
                </a:lnTo>
                <a:lnTo>
                  <a:pt x="320" y="651"/>
                </a:lnTo>
                <a:lnTo>
                  <a:pt x="320" y="651"/>
                </a:lnTo>
                <a:lnTo>
                  <a:pt x="337" y="651"/>
                </a:lnTo>
                <a:lnTo>
                  <a:pt x="337" y="651"/>
                </a:lnTo>
                <a:lnTo>
                  <a:pt x="338" y="655"/>
                </a:lnTo>
                <a:lnTo>
                  <a:pt x="338" y="655"/>
                </a:lnTo>
                <a:lnTo>
                  <a:pt x="318" y="654"/>
                </a:lnTo>
                <a:lnTo>
                  <a:pt x="318" y="654"/>
                </a:lnTo>
                <a:close/>
                <a:moveTo>
                  <a:pt x="363" y="640"/>
                </a:moveTo>
                <a:lnTo>
                  <a:pt x="363" y="640"/>
                </a:lnTo>
                <a:lnTo>
                  <a:pt x="341" y="640"/>
                </a:lnTo>
                <a:lnTo>
                  <a:pt x="341" y="640"/>
                </a:lnTo>
                <a:lnTo>
                  <a:pt x="354" y="639"/>
                </a:lnTo>
                <a:lnTo>
                  <a:pt x="368" y="638"/>
                </a:lnTo>
                <a:lnTo>
                  <a:pt x="368" y="638"/>
                </a:lnTo>
                <a:lnTo>
                  <a:pt x="363" y="640"/>
                </a:lnTo>
                <a:lnTo>
                  <a:pt x="363" y="640"/>
                </a:lnTo>
                <a:close/>
                <a:moveTo>
                  <a:pt x="382" y="656"/>
                </a:moveTo>
                <a:lnTo>
                  <a:pt x="382" y="656"/>
                </a:lnTo>
                <a:lnTo>
                  <a:pt x="398" y="654"/>
                </a:lnTo>
                <a:lnTo>
                  <a:pt x="398" y="654"/>
                </a:lnTo>
                <a:lnTo>
                  <a:pt x="416" y="654"/>
                </a:lnTo>
                <a:lnTo>
                  <a:pt x="416" y="654"/>
                </a:lnTo>
                <a:lnTo>
                  <a:pt x="382" y="656"/>
                </a:lnTo>
                <a:lnTo>
                  <a:pt x="382" y="656"/>
                </a:lnTo>
                <a:close/>
                <a:moveTo>
                  <a:pt x="507" y="628"/>
                </a:moveTo>
                <a:lnTo>
                  <a:pt x="507" y="628"/>
                </a:lnTo>
                <a:lnTo>
                  <a:pt x="473" y="630"/>
                </a:lnTo>
                <a:lnTo>
                  <a:pt x="438" y="632"/>
                </a:lnTo>
                <a:lnTo>
                  <a:pt x="438" y="632"/>
                </a:lnTo>
                <a:lnTo>
                  <a:pt x="438" y="631"/>
                </a:lnTo>
                <a:lnTo>
                  <a:pt x="438" y="631"/>
                </a:lnTo>
                <a:lnTo>
                  <a:pt x="512" y="628"/>
                </a:lnTo>
                <a:lnTo>
                  <a:pt x="512" y="628"/>
                </a:lnTo>
                <a:lnTo>
                  <a:pt x="507" y="628"/>
                </a:lnTo>
                <a:lnTo>
                  <a:pt x="507" y="628"/>
                </a:lnTo>
                <a:close/>
                <a:moveTo>
                  <a:pt x="534" y="642"/>
                </a:moveTo>
                <a:lnTo>
                  <a:pt x="534" y="642"/>
                </a:lnTo>
                <a:lnTo>
                  <a:pt x="557" y="640"/>
                </a:lnTo>
                <a:lnTo>
                  <a:pt x="557" y="640"/>
                </a:lnTo>
                <a:lnTo>
                  <a:pt x="534" y="642"/>
                </a:lnTo>
                <a:lnTo>
                  <a:pt x="534" y="642"/>
                </a:lnTo>
                <a:close/>
                <a:moveTo>
                  <a:pt x="615" y="640"/>
                </a:moveTo>
                <a:lnTo>
                  <a:pt x="615" y="640"/>
                </a:lnTo>
                <a:lnTo>
                  <a:pt x="587" y="640"/>
                </a:lnTo>
                <a:lnTo>
                  <a:pt x="587" y="640"/>
                </a:lnTo>
                <a:lnTo>
                  <a:pt x="590" y="639"/>
                </a:lnTo>
                <a:lnTo>
                  <a:pt x="590" y="639"/>
                </a:lnTo>
                <a:lnTo>
                  <a:pt x="591" y="638"/>
                </a:lnTo>
                <a:lnTo>
                  <a:pt x="591" y="638"/>
                </a:lnTo>
                <a:lnTo>
                  <a:pt x="616" y="638"/>
                </a:lnTo>
                <a:lnTo>
                  <a:pt x="616" y="638"/>
                </a:lnTo>
                <a:lnTo>
                  <a:pt x="615" y="640"/>
                </a:lnTo>
                <a:lnTo>
                  <a:pt x="615" y="640"/>
                </a:lnTo>
                <a:close/>
                <a:moveTo>
                  <a:pt x="674" y="643"/>
                </a:moveTo>
                <a:lnTo>
                  <a:pt x="674" y="643"/>
                </a:lnTo>
                <a:lnTo>
                  <a:pt x="631" y="640"/>
                </a:lnTo>
                <a:lnTo>
                  <a:pt x="631" y="640"/>
                </a:lnTo>
                <a:lnTo>
                  <a:pt x="626" y="638"/>
                </a:lnTo>
                <a:lnTo>
                  <a:pt x="626" y="638"/>
                </a:lnTo>
                <a:lnTo>
                  <a:pt x="675" y="638"/>
                </a:lnTo>
                <a:lnTo>
                  <a:pt x="675" y="638"/>
                </a:lnTo>
                <a:lnTo>
                  <a:pt x="674" y="640"/>
                </a:lnTo>
                <a:lnTo>
                  <a:pt x="674" y="643"/>
                </a:lnTo>
                <a:lnTo>
                  <a:pt x="674" y="643"/>
                </a:lnTo>
                <a:close/>
                <a:moveTo>
                  <a:pt x="693" y="644"/>
                </a:moveTo>
                <a:lnTo>
                  <a:pt x="693" y="644"/>
                </a:lnTo>
                <a:lnTo>
                  <a:pt x="688" y="642"/>
                </a:lnTo>
                <a:lnTo>
                  <a:pt x="688" y="642"/>
                </a:lnTo>
                <a:lnTo>
                  <a:pt x="694" y="639"/>
                </a:lnTo>
                <a:lnTo>
                  <a:pt x="694" y="639"/>
                </a:lnTo>
                <a:lnTo>
                  <a:pt x="709" y="645"/>
                </a:lnTo>
                <a:lnTo>
                  <a:pt x="709" y="645"/>
                </a:lnTo>
                <a:lnTo>
                  <a:pt x="693" y="644"/>
                </a:lnTo>
                <a:lnTo>
                  <a:pt x="693" y="644"/>
                </a:lnTo>
                <a:close/>
                <a:moveTo>
                  <a:pt x="723" y="628"/>
                </a:moveTo>
                <a:lnTo>
                  <a:pt x="723" y="628"/>
                </a:lnTo>
                <a:lnTo>
                  <a:pt x="817" y="626"/>
                </a:lnTo>
                <a:lnTo>
                  <a:pt x="817" y="626"/>
                </a:lnTo>
                <a:lnTo>
                  <a:pt x="815" y="626"/>
                </a:lnTo>
                <a:lnTo>
                  <a:pt x="815" y="626"/>
                </a:lnTo>
                <a:lnTo>
                  <a:pt x="800" y="627"/>
                </a:lnTo>
                <a:lnTo>
                  <a:pt x="786" y="630"/>
                </a:lnTo>
                <a:lnTo>
                  <a:pt x="786" y="630"/>
                </a:lnTo>
                <a:lnTo>
                  <a:pt x="755" y="630"/>
                </a:lnTo>
                <a:lnTo>
                  <a:pt x="723" y="628"/>
                </a:lnTo>
                <a:lnTo>
                  <a:pt x="723" y="628"/>
                </a:lnTo>
                <a:close/>
                <a:moveTo>
                  <a:pt x="764" y="644"/>
                </a:moveTo>
                <a:lnTo>
                  <a:pt x="764" y="644"/>
                </a:lnTo>
                <a:lnTo>
                  <a:pt x="775" y="642"/>
                </a:lnTo>
                <a:lnTo>
                  <a:pt x="775" y="642"/>
                </a:lnTo>
                <a:lnTo>
                  <a:pt x="784" y="640"/>
                </a:lnTo>
                <a:lnTo>
                  <a:pt x="784" y="640"/>
                </a:lnTo>
                <a:lnTo>
                  <a:pt x="815" y="637"/>
                </a:lnTo>
                <a:lnTo>
                  <a:pt x="831" y="637"/>
                </a:lnTo>
                <a:lnTo>
                  <a:pt x="845" y="638"/>
                </a:lnTo>
                <a:lnTo>
                  <a:pt x="845" y="638"/>
                </a:lnTo>
                <a:lnTo>
                  <a:pt x="805" y="643"/>
                </a:lnTo>
                <a:lnTo>
                  <a:pt x="785" y="644"/>
                </a:lnTo>
                <a:lnTo>
                  <a:pt x="764" y="644"/>
                </a:lnTo>
                <a:lnTo>
                  <a:pt x="764" y="644"/>
                </a:lnTo>
                <a:close/>
                <a:moveTo>
                  <a:pt x="880" y="628"/>
                </a:moveTo>
                <a:lnTo>
                  <a:pt x="880" y="628"/>
                </a:lnTo>
                <a:lnTo>
                  <a:pt x="881" y="626"/>
                </a:lnTo>
                <a:lnTo>
                  <a:pt x="881" y="625"/>
                </a:lnTo>
                <a:lnTo>
                  <a:pt x="881" y="625"/>
                </a:lnTo>
                <a:lnTo>
                  <a:pt x="920" y="625"/>
                </a:lnTo>
                <a:lnTo>
                  <a:pt x="959" y="627"/>
                </a:lnTo>
                <a:lnTo>
                  <a:pt x="959" y="627"/>
                </a:lnTo>
                <a:lnTo>
                  <a:pt x="920" y="628"/>
                </a:lnTo>
                <a:lnTo>
                  <a:pt x="880" y="628"/>
                </a:lnTo>
                <a:lnTo>
                  <a:pt x="880" y="628"/>
                </a:lnTo>
                <a:close/>
                <a:moveTo>
                  <a:pt x="1029" y="633"/>
                </a:moveTo>
                <a:lnTo>
                  <a:pt x="1029" y="633"/>
                </a:lnTo>
                <a:lnTo>
                  <a:pt x="1027" y="632"/>
                </a:lnTo>
                <a:lnTo>
                  <a:pt x="1024" y="631"/>
                </a:lnTo>
                <a:lnTo>
                  <a:pt x="1024" y="631"/>
                </a:lnTo>
                <a:lnTo>
                  <a:pt x="1038" y="630"/>
                </a:lnTo>
                <a:lnTo>
                  <a:pt x="1052" y="630"/>
                </a:lnTo>
                <a:lnTo>
                  <a:pt x="1052" y="630"/>
                </a:lnTo>
                <a:lnTo>
                  <a:pt x="1029" y="633"/>
                </a:lnTo>
                <a:lnTo>
                  <a:pt x="1029" y="633"/>
                </a:lnTo>
                <a:close/>
                <a:moveTo>
                  <a:pt x="1097" y="628"/>
                </a:moveTo>
                <a:lnTo>
                  <a:pt x="1097" y="628"/>
                </a:lnTo>
                <a:lnTo>
                  <a:pt x="1083" y="633"/>
                </a:lnTo>
                <a:lnTo>
                  <a:pt x="1069" y="636"/>
                </a:lnTo>
                <a:lnTo>
                  <a:pt x="1069" y="636"/>
                </a:lnTo>
                <a:lnTo>
                  <a:pt x="1087" y="630"/>
                </a:lnTo>
                <a:lnTo>
                  <a:pt x="1104" y="624"/>
                </a:lnTo>
                <a:lnTo>
                  <a:pt x="1137" y="608"/>
                </a:lnTo>
                <a:lnTo>
                  <a:pt x="1137" y="608"/>
                </a:lnTo>
                <a:lnTo>
                  <a:pt x="1117" y="619"/>
                </a:lnTo>
                <a:lnTo>
                  <a:pt x="1097" y="628"/>
                </a:lnTo>
                <a:lnTo>
                  <a:pt x="1097" y="628"/>
                </a:lnTo>
                <a:close/>
                <a:moveTo>
                  <a:pt x="1064" y="621"/>
                </a:moveTo>
                <a:lnTo>
                  <a:pt x="1064" y="621"/>
                </a:lnTo>
                <a:lnTo>
                  <a:pt x="1071" y="619"/>
                </a:lnTo>
                <a:lnTo>
                  <a:pt x="1071" y="619"/>
                </a:lnTo>
                <a:lnTo>
                  <a:pt x="1071" y="621"/>
                </a:lnTo>
                <a:lnTo>
                  <a:pt x="1071" y="621"/>
                </a:lnTo>
                <a:lnTo>
                  <a:pt x="1064" y="621"/>
                </a:lnTo>
                <a:lnTo>
                  <a:pt x="1064" y="621"/>
                </a:lnTo>
                <a:close/>
                <a:moveTo>
                  <a:pt x="1202" y="548"/>
                </a:moveTo>
                <a:lnTo>
                  <a:pt x="1202" y="548"/>
                </a:lnTo>
                <a:lnTo>
                  <a:pt x="1231" y="528"/>
                </a:lnTo>
                <a:lnTo>
                  <a:pt x="1246" y="519"/>
                </a:lnTo>
                <a:lnTo>
                  <a:pt x="1260" y="510"/>
                </a:lnTo>
                <a:lnTo>
                  <a:pt x="1260" y="510"/>
                </a:lnTo>
                <a:lnTo>
                  <a:pt x="1224" y="533"/>
                </a:lnTo>
                <a:lnTo>
                  <a:pt x="1224" y="533"/>
                </a:lnTo>
                <a:lnTo>
                  <a:pt x="1202" y="548"/>
                </a:lnTo>
                <a:lnTo>
                  <a:pt x="1202" y="548"/>
                </a:lnTo>
                <a:close/>
                <a:moveTo>
                  <a:pt x="1254" y="527"/>
                </a:moveTo>
                <a:lnTo>
                  <a:pt x="1254" y="527"/>
                </a:lnTo>
                <a:lnTo>
                  <a:pt x="1233" y="539"/>
                </a:lnTo>
                <a:lnTo>
                  <a:pt x="1233" y="539"/>
                </a:lnTo>
                <a:lnTo>
                  <a:pt x="1264" y="519"/>
                </a:lnTo>
                <a:lnTo>
                  <a:pt x="1264" y="519"/>
                </a:lnTo>
                <a:lnTo>
                  <a:pt x="1254" y="527"/>
                </a:lnTo>
                <a:lnTo>
                  <a:pt x="1254" y="527"/>
                </a:lnTo>
                <a:close/>
                <a:moveTo>
                  <a:pt x="1290" y="504"/>
                </a:moveTo>
                <a:lnTo>
                  <a:pt x="1290" y="504"/>
                </a:lnTo>
                <a:lnTo>
                  <a:pt x="1278" y="510"/>
                </a:lnTo>
                <a:lnTo>
                  <a:pt x="1278" y="510"/>
                </a:lnTo>
                <a:lnTo>
                  <a:pt x="1294" y="500"/>
                </a:lnTo>
                <a:lnTo>
                  <a:pt x="1294" y="500"/>
                </a:lnTo>
                <a:lnTo>
                  <a:pt x="1290" y="504"/>
                </a:lnTo>
                <a:lnTo>
                  <a:pt x="1290" y="504"/>
                </a:lnTo>
                <a:close/>
                <a:moveTo>
                  <a:pt x="1310" y="495"/>
                </a:moveTo>
                <a:lnTo>
                  <a:pt x="1310" y="495"/>
                </a:lnTo>
                <a:lnTo>
                  <a:pt x="1314" y="487"/>
                </a:lnTo>
                <a:lnTo>
                  <a:pt x="1314" y="487"/>
                </a:lnTo>
                <a:lnTo>
                  <a:pt x="1320" y="484"/>
                </a:lnTo>
                <a:lnTo>
                  <a:pt x="1320" y="484"/>
                </a:lnTo>
                <a:lnTo>
                  <a:pt x="1310" y="495"/>
                </a:lnTo>
                <a:lnTo>
                  <a:pt x="1310" y="495"/>
                </a:lnTo>
                <a:close/>
                <a:moveTo>
                  <a:pt x="1317" y="474"/>
                </a:moveTo>
                <a:lnTo>
                  <a:pt x="1317" y="474"/>
                </a:lnTo>
                <a:lnTo>
                  <a:pt x="1319" y="473"/>
                </a:lnTo>
                <a:lnTo>
                  <a:pt x="1319" y="473"/>
                </a:lnTo>
                <a:lnTo>
                  <a:pt x="1319" y="473"/>
                </a:lnTo>
                <a:lnTo>
                  <a:pt x="1319" y="473"/>
                </a:lnTo>
                <a:lnTo>
                  <a:pt x="1317" y="474"/>
                </a:lnTo>
                <a:lnTo>
                  <a:pt x="1317" y="474"/>
                </a:lnTo>
                <a:close/>
                <a:moveTo>
                  <a:pt x="1094" y="267"/>
                </a:moveTo>
                <a:lnTo>
                  <a:pt x="1094" y="267"/>
                </a:lnTo>
                <a:lnTo>
                  <a:pt x="1112" y="274"/>
                </a:lnTo>
                <a:lnTo>
                  <a:pt x="1131" y="283"/>
                </a:lnTo>
                <a:lnTo>
                  <a:pt x="1150" y="294"/>
                </a:lnTo>
                <a:lnTo>
                  <a:pt x="1168" y="306"/>
                </a:lnTo>
                <a:lnTo>
                  <a:pt x="1184" y="319"/>
                </a:lnTo>
                <a:lnTo>
                  <a:pt x="1200" y="332"/>
                </a:lnTo>
                <a:lnTo>
                  <a:pt x="1216" y="347"/>
                </a:lnTo>
                <a:lnTo>
                  <a:pt x="1230" y="361"/>
                </a:lnTo>
                <a:lnTo>
                  <a:pt x="1230" y="361"/>
                </a:lnTo>
                <a:lnTo>
                  <a:pt x="1241" y="372"/>
                </a:lnTo>
                <a:lnTo>
                  <a:pt x="1253" y="381"/>
                </a:lnTo>
                <a:lnTo>
                  <a:pt x="1280" y="400"/>
                </a:lnTo>
                <a:lnTo>
                  <a:pt x="1305" y="418"/>
                </a:lnTo>
                <a:lnTo>
                  <a:pt x="1317" y="427"/>
                </a:lnTo>
                <a:lnTo>
                  <a:pt x="1329" y="438"/>
                </a:lnTo>
                <a:lnTo>
                  <a:pt x="1329" y="438"/>
                </a:lnTo>
                <a:lnTo>
                  <a:pt x="1322" y="454"/>
                </a:lnTo>
                <a:lnTo>
                  <a:pt x="1318" y="460"/>
                </a:lnTo>
                <a:lnTo>
                  <a:pt x="1311" y="467"/>
                </a:lnTo>
                <a:lnTo>
                  <a:pt x="1311" y="467"/>
                </a:lnTo>
                <a:lnTo>
                  <a:pt x="1292" y="478"/>
                </a:lnTo>
                <a:lnTo>
                  <a:pt x="1281" y="485"/>
                </a:lnTo>
                <a:lnTo>
                  <a:pt x="1278" y="489"/>
                </a:lnTo>
                <a:lnTo>
                  <a:pt x="1277" y="491"/>
                </a:lnTo>
                <a:lnTo>
                  <a:pt x="1277" y="491"/>
                </a:lnTo>
                <a:lnTo>
                  <a:pt x="1260" y="500"/>
                </a:lnTo>
                <a:lnTo>
                  <a:pt x="1243" y="508"/>
                </a:lnTo>
                <a:lnTo>
                  <a:pt x="1228" y="518"/>
                </a:lnTo>
                <a:lnTo>
                  <a:pt x="1213" y="528"/>
                </a:lnTo>
                <a:lnTo>
                  <a:pt x="1183" y="550"/>
                </a:lnTo>
                <a:lnTo>
                  <a:pt x="1153" y="571"/>
                </a:lnTo>
                <a:lnTo>
                  <a:pt x="1153" y="571"/>
                </a:lnTo>
                <a:lnTo>
                  <a:pt x="1135" y="581"/>
                </a:lnTo>
                <a:lnTo>
                  <a:pt x="1117" y="591"/>
                </a:lnTo>
                <a:lnTo>
                  <a:pt x="1098" y="599"/>
                </a:lnTo>
                <a:lnTo>
                  <a:pt x="1080" y="605"/>
                </a:lnTo>
                <a:lnTo>
                  <a:pt x="1060" y="610"/>
                </a:lnTo>
                <a:lnTo>
                  <a:pt x="1040" y="614"/>
                </a:lnTo>
                <a:lnTo>
                  <a:pt x="1020" y="616"/>
                </a:lnTo>
                <a:lnTo>
                  <a:pt x="999" y="618"/>
                </a:lnTo>
                <a:lnTo>
                  <a:pt x="999" y="618"/>
                </a:lnTo>
                <a:lnTo>
                  <a:pt x="959" y="618"/>
                </a:lnTo>
                <a:lnTo>
                  <a:pt x="920" y="616"/>
                </a:lnTo>
                <a:lnTo>
                  <a:pt x="879" y="615"/>
                </a:lnTo>
                <a:lnTo>
                  <a:pt x="839" y="615"/>
                </a:lnTo>
                <a:lnTo>
                  <a:pt x="839" y="615"/>
                </a:lnTo>
                <a:lnTo>
                  <a:pt x="753" y="619"/>
                </a:lnTo>
                <a:lnTo>
                  <a:pt x="711" y="620"/>
                </a:lnTo>
                <a:lnTo>
                  <a:pt x="668" y="620"/>
                </a:lnTo>
                <a:lnTo>
                  <a:pt x="668" y="620"/>
                </a:lnTo>
                <a:lnTo>
                  <a:pt x="655" y="618"/>
                </a:lnTo>
                <a:lnTo>
                  <a:pt x="642" y="616"/>
                </a:lnTo>
                <a:lnTo>
                  <a:pt x="613" y="616"/>
                </a:lnTo>
                <a:lnTo>
                  <a:pt x="583" y="618"/>
                </a:lnTo>
                <a:lnTo>
                  <a:pt x="555" y="618"/>
                </a:lnTo>
                <a:lnTo>
                  <a:pt x="555" y="618"/>
                </a:lnTo>
                <a:lnTo>
                  <a:pt x="487" y="619"/>
                </a:lnTo>
                <a:lnTo>
                  <a:pt x="420" y="621"/>
                </a:lnTo>
                <a:lnTo>
                  <a:pt x="420" y="621"/>
                </a:lnTo>
                <a:lnTo>
                  <a:pt x="406" y="620"/>
                </a:lnTo>
                <a:lnTo>
                  <a:pt x="391" y="620"/>
                </a:lnTo>
                <a:lnTo>
                  <a:pt x="377" y="621"/>
                </a:lnTo>
                <a:lnTo>
                  <a:pt x="362" y="622"/>
                </a:lnTo>
                <a:lnTo>
                  <a:pt x="362" y="622"/>
                </a:lnTo>
                <a:lnTo>
                  <a:pt x="324" y="624"/>
                </a:lnTo>
                <a:lnTo>
                  <a:pt x="284" y="622"/>
                </a:lnTo>
                <a:lnTo>
                  <a:pt x="284" y="622"/>
                </a:lnTo>
                <a:lnTo>
                  <a:pt x="268" y="622"/>
                </a:lnTo>
                <a:lnTo>
                  <a:pt x="252" y="624"/>
                </a:lnTo>
                <a:lnTo>
                  <a:pt x="219" y="628"/>
                </a:lnTo>
                <a:lnTo>
                  <a:pt x="188" y="632"/>
                </a:lnTo>
                <a:lnTo>
                  <a:pt x="171" y="633"/>
                </a:lnTo>
                <a:lnTo>
                  <a:pt x="155" y="634"/>
                </a:lnTo>
                <a:lnTo>
                  <a:pt x="155" y="634"/>
                </a:lnTo>
                <a:lnTo>
                  <a:pt x="141" y="633"/>
                </a:lnTo>
                <a:lnTo>
                  <a:pt x="131" y="630"/>
                </a:lnTo>
                <a:lnTo>
                  <a:pt x="123" y="626"/>
                </a:lnTo>
                <a:lnTo>
                  <a:pt x="118" y="620"/>
                </a:lnTo>
                <a:lnTo>
                  <a:pt x="114" y="613"/>
                </a:lnTo>
                <a:lnTo>
                  <a:pt x="112" y="603"/>
                </a:lnTo>
                <a:lnTo>
                  <a:pt x="111" y="592"/>
                </a:lnTo>
                <a:lnTo>
                  <a:pt x="112" y="580"/>
                </a:lnTo>
                <a:lnTo>
                  <a:pt x="112" y="580"/>
                </a:lnTo>
                <a:lnTo>
                  <a:pt x="113" y="554"/>
                </a:lnTo>
                <a:lnTo>
                  <a:pt x="114" y="527"/>
                </a:lnTo>
                <a:lnTo>
                  <a:pt x="114" y="514"/>
                </a:lnTo>
                <a:lnTo>
                  <a:pt x="113" y="500"/>
                </a:lnTo>
                <a:lnTo>
                  <a:pt x="111" y="486"/>
                </a:lnTo>
                <a:lnTo>
                  <a:pt x="107" y="474"/>
                </a:lnTo>
                <a:lnTo>
                  <a:pt x="107" y="474"/>
                </a:lnTo>
                <a:lnTo>
                  <a:pt x="102" y="460"/>
                </a:lnTo>
                <a:lnTo>
                  <a:pt x="99" y="444"/>
                </a:lnTo>
                <a:lnTo>
                  <a:pt x="91" y="412"/>
                </a:lnTo>
                <a:lnTo>
                  <a:pt x="88" y="378"/>
                </a:lnTo>
                <a:lnTo>
                  <a:pt x="87" y="347"/>
                </a:lnTo>
                <a:lnTo>
                  <a:pt x="87" y="347"/>
                </a:lnTo>
                <a:lnTo>
                  <a:pt x="88" y="333"/>
                </a:lnTo>
                <a:lnTo>
                  <a:pt x="90" y="320"/>
                </a:lnTo>
                <a:lnTo>
                  <a:pt x="93" y="313"/>
                </a:lnTo>
                <a:lnTo>
                  <a:pt x="95" y="307"/>
                </a:lnTo>
                <a:lnTo>
                  <a:pt x="99" y="302"/>
                </a:lnTo>
                <a:lnTo>
                  <a:pt x="105" y="297"/>
                </a:lnTo>
                <a:lnTo>
                  <a:pt x="105" y="297"/>
                </a:lnTo>
                <a:lnTo>
                  <a:pt x="108" y="295"/>
                </a:lnTo>
                <a:lnTo>
                  <a:pt x="114" y="294"/>
                </a:lnTo>
                <a:lnTo>
                  <a:pt x="126" y="290"/>
                </a:lnTo>
                <a:lnTo>
                  <a:pt x="137" y="288"/>
                </a:lnTo>
                <a:lnTo>
                  <a:pt x="142" y="285"/>
                </a:lnTo>
                <a:lnTo>
                  <a:pt x="146" y="283"/>
                </a:lnTo>
                <a:lnTo>
                  <a:pt x="146" y="283"/>
                </a:lnTo>
                <a:lnTo>
                  <a:pt x="164" y="285"/>
                </a:lnTo>
                <a:lnTo>
                  <a:pt x="182" y="288"/>
                </a:lnTo>
                <a:lnTo>
                  <a:pt x="201" y="288"/>
                </a:lnTo>
                <a:lnTo>
                  <a:pt x="219" y="288"/>
                </a:lnTo>
                <a:lnTo>
                  <a:pt x="256" y="285"/>
                </a:lnTo>
                <a:lnTo>
                  <a:pt x="276" y="285"/>
                </a:lnTo>
                <a:lnTo>
                  <a:pt x="294" y="285"/>
                </a:lnTo>
                <a:lnTo>
                  <a:pt x="294" y="285"/>
                </a:lnTo>
                <a:lnTo>
                  <a:pt x="290" y="292"/>
                </a:lnTo>
                <a:lnTo>
                  <a:pt x="286" y="301"/>
                </a:lnTo>
                <a:lnTo>
                  <a:pt x="286" y="301"/>
                </a:lnTo>
                <a:lnTo>
                  <a:pt x="278" y="301"/>
                </a:lnTo>
                <a:lnTo>
                  <a:pt x="266" y="304"/>
                </a:lnTo>
                <a:lnTo>
                  <a:pt x="261" y="307"/>
                </a:lnTo>
                <a:lnTo>
                  <a:pt x="256" y="309"/>
                </a:lnTo>
                <a:lnTo>
                  <a:pt x="253" y="313"/>
                </a:lnTo>
                <a:lnTo>
                  <a:pt x="253" y="314"/>
                </a:lnTo>
                <a:lnTo>
                  <a:pt x="253" y="316"/>
                </a:lnTo>
                <a:lnTo>
                  <a:pt x="253" y="316"/>
                </a:lnTo>
                <a:lnTo>
                  <a:pt x="252" y="321"/>
                </a:lnTo>
                <a:lnTo>
                  <a:pt x="250" y="325"/>
                </a:lnTo>
                <a:lnTo>
                  <a:pt x="250" y="328"/>
                </a:lnTo>
                <a:lnTo>
                  <a:pt x="252" y="332"/>
                </a:lnTo>
                <a:lnTo>
                  <a:pt x="253" y="336"/>
                </a:lnTo>
                <a:lnTo>
                  <a:pt x="255" y="339"/>
                </a:lnTo>
                <a:lnTo>
                  <a:pt x="261" y="344"/>
                </a:lnTo>
                <a:lnTo>
                  <a:pt x="270" y="348"/>
                </a:lnTo>
                <a:lnTo>
                  <a:pt x="278" y="350"/>
                </a:lnTo>
                <a:lnTo>
                  <a:pt x="286" y="351"/>
                </a:lnTo>
                <a:lnTo>
                  <a:pt x="294" y="350"/>
                </a:lnTo>
                <a:lnTo>
                  <a:pt x="294" y="350"/>
                </a:lnTo>
                <a:lnTo>
                  <a:pt x="298" y="349"/>
                </a:lnTo>
                <a:lnTo>
                  <a:pt x="302" y="348"/>
                </a:lnTo>
                <a:lnTo>
                  <a:pt x="306" y="345"/>
                </a:lnTo>
                <a:lnTo>
                  <a:pt x="308" y="342"/>
                </a:lnTo>
                <a:lnTo>
                  <a:pt x="312" y="336"/>
                </a:lnTo>
                <a:lnTo>
                  <a:pt x="314" y="327"/>
                </a:lnTo>
                <a:lnTo>
                  <a:pt x="313" y="320"/>
                </a:lnTo>
                <a:lnTo>
                  <a:pt x="309" y="313"/>
                </a:lnTo>
                <a:lnTo>
                  <a:pt x="304" y="307"/>
                </a:lnTo>
                <a:lnTo>
                  <a:pt x="301" y="304"/>
                </a:lnTo>
                <a:lnTo>
                  <a:pt x="296" y="302"/>
                </a:lnTo>
                <a:lnTo>
                  <a:pt x="296" y="302"/>
                </a:lnTo>
                <a:lnTo>
                  <a:pt x="300" y="294"/>
                </a:lnTo>
                <a:lnTo>
                  <a:pt x="303" y="285"/>
                </a:lnTo>
                <a:lnTo>
                  <a:pt x="303" y="285"/>
                </a:lnTo>
                <a:lnTo>
                  <a:pt x="383" y="286"/>
                </a:lnTo>
                <a:lnTo>
                  <a:pt x="463" y="285"/>
                </a:lnTo>
                <a:lnTo>
                  <a:pt x="622" y="282"/>
                </a:lnTo>
                <a:lnTo>
                  <a:pt x="782" y="278"/>
                </a:lnTo>
                <a:lnTo>
                  <a:pt x="942" y="274"/>
                </a:lnTo>
                <a:lnTo>
                  <a:pt x="942" y="274"/>
                </a:lnTo>
                <a:lnTo>
                  <a:pt x="939" y="284"/>
                </a:lnTo>
                <a:lnTo>
                  <a:pt x="934" y="294"/>
                </a:lnTo>
                <a:lnTo>
                  <a:pt x="934" y="294"/>
                </a:lnTo>
                <a:lnTo>
                  <a:pt x="926" y="291"/>
                </a:lnTo>
                <a:lnTo>
                  <a:pt x="912" y="291"/>
                </a:lnTo>
                <a:lnTo>
                  <a:pt x="905" y="291"/>
                </a:lnTo>
                <a:lnTo>
                  <a:pt x="900" y="292"/>
                </a:lnTo>
                <a:lnTo>
                  <a:pt x="898" y="294"/>
                </a:lnTo>
                <a:lnTo>
                  <a:pt x="898" y="295"/>
                </a:lnTo>
                <a:lnTo>
                  <a:pt x="898" y="296"/>
                </a:lnTo>
                <a:lnTo>
                  <a:pt x="899" y="298"/>
                </a:lnTo>
                <a:lnTo>
                  <a:pt x="899" y="298"/>
                </a:lnTo>
                <a:lnTo>
                  <a:pt x="896" y="303"/>
                </a:lnTo>
                <a:lnTo>
                  <a:pt x="896" y="303"/>
                </a:lnTo>
                <a:lnTo>
                  <a:pt x="894" y="304"/>
                </a:lnTo>
                <a:lnTo>
                  <a:pt x="892" y="306"/>
                </a:lnTo>
                <a:lnTo>
                  <a:pt x="892" y="309"/>
                </a:lnTo>
                <a:lnTo>
                  <a:pt x="892" y="314"/>
                </a:lnTo>
                <a:lnTo>
                  <a:pt x="893" y="318"/>
                </a:lnTo>
                <a:lnTo>
                  <a:pt x="893" y="318"/>
                </a:lnTo>
                <a:lnTo>
                  <a:pt x="896" y="321"/>
                </a:lnTo>
                <a:lnTo>
                  <a:pt x="898" y="325"/>
                </a:lnTo>
                <a:lnTo>
                  <a:pt x="902" y="328"/>
                </a:lnTo>
                <a:lnTo>
                  <a:pt x="906" y="331"/>
                </a:lnTo>
                <a:lnTo>
                  <a:pt x="915" y="335"/>
                </a:lnTo>
                <a:lnTo>
                  <a:pt x="924" y="336"/>
                </a:lnTo>
                <a:lnTo>
                  <a:pt x="924" y="336"/>
                </a:lnTo>
                <a:lnTo>
                  <a:pt x="909" y="339"/>
                </a:lnTo>
                <a:lnTo>
                  <a:pt x="893" y="343"/>
                </a:lnTo>
                <a:lnTo>
                  <a:pt x="877" y="344"/>
                </a:lnTo>
                <a:lnTo>
                  <a:pt x="870" y="344"/>
                </a:lnTo>
                <a:lnTo>
                  <a:pt x="862" y="343"/>
                </a:lnTo>
                <a:lnTo>
                  <a:pt x="862" y="343"/>
                </a:lnTo>
                <a:lnTo>
                  <a:pt x="852" y="339"/>
                </a:lnTo>
                <a:lnTo>
                  <a:pt x="844" y="336"/>
                </a:lnTo>
                <a:lnTo>
                  <a:pt x="835" y="332"/>
                </a:lnTo>
                <a:lnTo>
                  <a:pt x="826" y="330"/>
                </a:lnTo>
                <a:lnTo>
                  <a:pt x="826" y="330"/>
                </a:lnTo>
                <a:lnTo>
                  <a:pt x="821" y="330"/>
                </a:lnTo>
                <a:lnTo>
                  <a:pt x="817" y="331"/>
                </a:lnTo>
                <a:lnTo>
                  <a:pt x="808" y="333"/>
                </a:lnTo>
                <a:lnTo>
                  <a:pt x="799" y="335"/>
                </a:lnTo>
                <a:lnTo>
                  <a:pt x="796" y="335"/>
                </a:lnTo>
                <a:lnTo>
                  <a:pt x="792" y="332"/>
                </a:lnTo>
                <a:lnTo>
                  <a:pt x="792" y="332"/>
                </a:lnTo>
                <a:lnTo>
                  <a:pt x="787" y="328"/>
                </a:lnTo>
                <a:lnTo>
                  <a:pt x="786" y="325"/>
                </a:lnTo>
                <a:lnTo>
                  <a:pt x="787" y="322"/>
                </a:lnTo>
                <a:lnTo>
                  <a:pt x="790" y="320"/>
                </a:lnTo>
                <a:lnTo>
                  <a:pt x="793" y="318"/>
                </a:lnTo>
                <a:lnTo>
                  <a:pt x="797" y="315"/>
                </a:lnTo>
                <a:lnTo>
                  <a:pt x="804" y="314"/>
                </a:lnTo>
                <a:lnTo>
                  <a:pt x="804" y="314"/>
                </a:lnTo>
                <a:lnTo>
                  <a:pt x="812" y="314"/>
                </a:lnTo>
                <a:lnTo>
                  <a:pt x="821" y="315"/>
                </a:lnTo>
                <a:lnTo>
                  <a:pt x="838" y="319"/>
                </a:lnTo>
                <a:lnTo>
                  <a:pt x="846" y="319"/>
                </a:lnTo>
                <a:lnTo>
                  <a:pt x="853" y="319"/>
                </a:lnTo>
                <a:lnTo>
                  <a:pt x="861" y="316"/>
                </a:lnTo>
                <a:lnTo>
                  <a:pt x="867" y="313"/>
                </a:lnTo>
                <a:lnTo>
                  <a:pt x="867" y="313"/>
                </a:lnTo>
                <a:lnTo>
                  <a:pt x="873" y="308"/>
                </a:lnTo>
                <a:lnTo>
                  <a:pt x="881" y="302"/>
                </a:lnTo>
                <a:lnTo>
                  <a:pt x="889" y="296"/>
                </a:lnTo>
                <a:lnTo>
                  <a:pt x="891" y="294"/>
                </a:lnTo>
                <a:lnTo>
                  <a:pt x="891" y="290"/>
                </a:lnTo>
                <a:lnTo>
                  <a:pt x="891" y="290"/>
                </a:lnTo>
                <a:lnTo>
                  <a:pt x="889" y="289"/>
                </a:lnTo>
                <a:lnTo>
                  <a:pt x="888" y="288"/>
                </a:lnTo>
                <a:lnTo>
                  <a:pt x="883" y="288"/>
                </a:lnTo>
                <a:lnTo>
                  <a:pt x="879" y="290"/>
                </a:lnTo>
                <a:lnTo>
                  <a:pt x="873" y="295"/>
                </a:lnTo>
                <a:lnTo>
                  <a:pt x="862" y="304"/>
                </a:lnTo>
                <a:lnTo>
                  <a:pt x="856" y="310"/>
                </a:lnTo>
                <a:lnTo>
                  <a:pt x="856" y="310"/>
                </a:lnTo>
                <a:lnTo>
                  <a:pt x="840" y="307"/>
                </a:lnTo>
                <a:lnTo>
                  <a:pt x="826" y="304"/>
                </a:lnTo>
                <a:lnTo>
                  <a:pt x="809" y="303"/>
                </a:lnTo>
                <a:lnTo>
                  <a:pt x="802" y="304"/>
                </a:lnTo>
                <a:lnTo>
                  <a:pt x="794" y="306"/>
                </a:lnTo>
                <a:lnTo>
                  <a:pt x="794" y="306"/>
                </a:lnTo>
                <a:lnTo>
                  <a:pt x="791" y="307"/>
                </a:lnTo>
                <a:lnTo>
                  <a:pt x="787" y="309"/>
                </a:lnTo>
                <a:lnTo>
                  <a:pt x="782" y="314"/>
                </a:lnTo>
                <a:lnTo>
                  <a:pt x="779" y="320"/>
                </a:lnTo>
                <a:lnTo>
                  <a:pt x="779" y="327"/>
                </a:lnTo>
                <a:lnTo>
                  <a:pt x="781" y="333"/>
                </a:lnTo>
                <a:lnTo>
                  <a:pt x="785" y="339"/>
                </a:lnTo>
                <a:lnTo>
                  <a:pt x="787" y="341"/>
                </a:lnTo>
                <a:lnTo>
                  <a:pt x="791" y="343"/>
                </a:lnTo>
                <a:lnTo>
                  <a:pt x="794" y="343"/>
                </a:lnTo>
                <a:lnTo>
                  <a:pt x="799" y="344"/>
                </a:lnTo>
                <a:lnTo>
                  <a:pt x="799" y="344"/>
                </a:lnTo>
                <a:lnTo>
                  <a:pt x="808" y="343"/>
                </a:lnTo>
                <a:lnTo>
                  <a:pt x="816" y="341"/>
                </a:lnTo>
                <a:lnTo>
                  <a:pt x="824" y="341"/>
                </a:lnTo>
                <a:lnTo>
                  <a:pt x="833" y="341"/>
                </a:lnTo>
                <a:lnTo>
                  <a:pt x="833" y="341"/>
                </a:lnTo>
                <a:lnTo>
                  <a:pt x="840" y="343"/>
                </a:lnTo>
                <a:lnTo>
                  <a:pt x="846" y="347"/>
                </a:lnTo>
                <a:lnTo>
                  <a:pt x="853" y="350"/>
                </a:lnTo>
                <a:lnTo>
                  <a:pt x="859" y="353"/>
                </a:lnTo>
                <a:lnTo>
                  <a:pt x="859" y="353"/>
                </a:lnTo>
                <a:lnTo>
                  <a:pt x="871" y="354"/>
                </a:lnTo>
                <a:lnTo>
                  <a:pt x="882" y="354"/>
                </a:lnTo>
                <a:lnTo>
                  <a:pt x="894" y="353"/>
                </a:lnTo>
                <a:lnTo>
                  <a:pt x="905" y="351"/>
                </a:lnTo>
                <a:lnTo>
                  <a:pt x="927" y="344"/>
                </a:lnTo>
                <a:lnTo>
                  <a:pt x="948" y="338"/>
                </a:lnTo>
                <a:lnTo>
                  <a:pt x="948" y="338"/>
                </a:lnTo>
                <a:lnTo>
                  <a:pt x="959" y="336"/>
                </a:lnTo>
                <a:lnTo>
                  <a:pt x="969" y="335"/>
                </a:lnTo>
                <a:lnTo>
                  <a:pt x="989" y="333"/>
                </a:lnTo>
                <a:lnTo>
                  <a:pt x="1010" y="332"/>
                </a:lnTo>
                <a:lnTo>
                  <a:pt x="1021" y="330"/>
                </a:lnTo>
                <a:lnTo>
                  <a:pt x="1030" y="327"/>
                </a:lnTo>
                <a:lnTo>
                  <a:pt x="1030" y="327"/>
                </a:lnTo>
                <a:lnTo>
                  <a:pt x="1036" y="325"/>
                </a:lnTo>
                <a:lnTo>
                  <a:pt x="1041" y="322"/>
                </a:lnTo>
                <a:lnTo>
                  <a:pt x="1045" y="320"/>
                </a:lnTo>
                <a:lnTo>
                  <a:pt x="1047" y="316"/>
                </a:lnTo>
                <a:lnTo>
                  <a:pt x="1048" y="314"/>
                </a:lnTo>
                <a:lnTo>
                  <a:pt x="1048" y="312"/>
                </a:lnTo>
                <a:lnTo>
                  <a:pt x="1047" y="308"/>
                </a:lnTo>
                <a:lnTo>
                  <a:pt x="1046" y="306"/>
                </a:lnTo>
                <a:lnTo>
                  <a:pt x="1040" y="301"/>
                </a:lnTo>
                <a:lnTo>
                  <a:pt x="1033" y="297"/>
                </a:lnTo>
                <a:lnTo>
                  <a:pt x="1024" y="294"/>
                </a:lnTo>
                <a:lnTo>
                  <a:pt x="1015" y="294"/>
                </a:lnTo>
                <a:lnTo>
                  <a:pt x="1015" y="294"/>
                </a:lnTo>
                <a:lnTo>
                  <a:pt x="1004" y="295"/>
                </a:lnTo>
                <a:lnTo>
                  <a:pt x="988" y="297"/>
                </a:lnTo>
                <a:lnTo>
                  <a:pt x="980" y="300"/>
                </a:lnTo>
                <a:lnTo>
                  <a:pt x="974" y="303"/>
                </a:lnTo>
                <a:lnTo>
                  <a:pt x="969" y="306"/>
                </a:lnTo>
                <a:lnTo>
                  <a:pt x="969" y="308"/>
                </a:lnTo>
                <a:lnTo>
                  <a:pt x="969" y="310"/>
                </a:lnTo>
                <a:lnTo>
                  <a:pt x="969" y="310"/>
                </a:lnTo>
                <a:lnTo>
                  <a:pt x="970" y="310"/>
                </a:lnTo>
                <a:lnTo>
                  <a:pt x="971" y="312"/>
                </a:lnTo>
                <a:lnTo>
                  <a:pt x="979" y="310"/>
                </a:lnTo>
                <a:lnTo>
                  <a:pt x="1000" y="307"/>
                </a:lnTo>
                <a:lnTo>
                  <a:pt x="1011" y="306"/>
                </a:lnTo>
                <a:lnTo>
                  <a:pt x="1023" y="306"/>
                </a:lnTo>
                <a:lnTo>
                  <a:pt x="1033" y="307"/>
                </a:lnTo>
                <a:lnTo>
                  <a:pt x="1036" y="309"/>
                </a:lnTo>
                <a:lnTo>
                  <a:pt x="1040" y="312"/>
                </a:lnTo>
                <a:lnTo>
                  <a:pt x="1040" y="312"/>
                </a:lnTo>
                <a:lnTo>
                  <a:pt x="1035" y="315"/>
                </a:lnTo>
                <a:lnTo>
                  <a:pt x="1030" y="318"/>
                </a:lnTo>
                <a:lnTo>
                  <a:pt x="1020" y="322"/>
                </a:lnTo>
                <a:lnTo>
                  <a:pt x="1007" y="324"/>
                </a:lnTo>
                <a:lnTo>
                  <a:pt x="994" y="325"/>
                </a:lnTo>
                <a:lnTo>
                  <a:pt x="969" y="326"/>
                </a:lnTo>
                <a:lnTo>
                  <a:pt x="957" y="326"/>
                </a:lnTo>
                <a:lnTo>
                  <a:pt x="946" y="328"/>
                </a:lnTo>
                <a:lnTo>
                  <a:pt x="946" y="328"/>
                </a:lnTo>
                <a:lnTo>
                  <a:pt x="948" y="325"/>
                </a:lnTo>
                <a:lnTo>
                  <a:pt x="951" y="321"/>
                </a:lnTo>
                <a:lnTo>
                  <a:pt x="952" y="316"/>
                </a:lnTo>
                <a:lnTo>
                  <a:pt x="952" y="313"/>
                </a:lnTo>
                <a:lnTo>
                  <a:pt x="951" y="308"/>
                </a:lnTo>
                <a:lnTo>
                  <a:pt x="948" y="304"/>
                </a:lnTo>
                <a:lnTo>
                  <a:pt x="946" y="301"/>
                </a:lnTo>
                <a:lnTo>
                  <a:pt x="942" y="297"/>
                </a:lnTo>
                <a:lnTo>
                  <a:pt x="942" y="297"/>
                </a:lnTo>
                <a:lnTo>
                  <a:pt x="948" y="286"/>
                </a:lnTo>
                <a:lnTo>
                  <a:pt x="951" y="280"/>
                </a:lnTo>
                <a:lnTo>
                  <a:pt x="952" y="273"/>
                </a:lnTo>
                <a:lnTo>
                  <a:pt x="952" y="273"/>
                </a:lnTo>
                <a:lnTo>
                  <a:pt x="980" y="274"/>
                </a:lnTo>
                <a:lnTo>
                  <a:pt x="1028" y="274"/>
                </a:lnTo>
                <a:lnTo>
                  <a:pt x="1052" y="274"/>
                </a:lnTo>
                <a:lnTo>
                  <a:pt x="1072" y="273"/>
                </a:lnTo>
                <a:lnTo>
                  <a:pt x="1088" y="271"/>
                </a:lnTo>
                <a:lnTo>
                  <a:pt x="1092" y="269"/>
                </a:lnTo>
                <a:lnTo>
                  <a:pt x="1094" y="267"/>
                </a:lnTo>
                <a:lnTo>
                  <a:pt x="1094" y="267"/>
                </a:lnTo>
                <a:close/>
                <a:moveTo>
                  <a:pt x="265" y="332"/>
                </a:moveTo>
                <a:lnTo>
                  <a:pt x="265" y="332"/>
                </a:lnTo>
                <a:lnTo>
                  <a:pt x="264" y="327"/>
                </a:lnTo>
                <a:lnTo>
                  <a:pt x="262" y="322"/>
                </a:lnTo>
                <a:lnTo>
                  <a:pt x="262" y="322"/>
                </a:lnTo>
                <a:lnTo>
                  <a:pt x="268" y="325"/>
                </a:lnTo>
                <a:lnTo>
                  <a:pt x="277" y="330"/>
                </a:lnTo>
                <a:lnTo>
                  <a:pt x="285" y="335"/>
                </a:lnTo>
                <a:lnTo>
                  <a:pt x="288" y="335"/>
                </a:lnTo>
                <a:lnTo>
                  <a:pt x="290" y="335"/>
                </a:lnTo>
                <a:lnTo>
                  <a:pt x="290" y="335"/>
                </a:lnTo>
                <a:lnTo>
                  <a:pt x="291" y="336"/>
                </a:lnTo>
                <a:lnTo>
                  <a:pt x="291" y="336"/>
                </a:lnTo>
                <a:lnTo>
                  <a:pt x="289" y="338"/>
                </a:lnTo>
                <a:lnTo>
                  <a:pt x="288" y="342"/>
                </a:lnTo>
                <a:lnTo>
                  <a:pt x="288" y="342"/>
                </a:lnTo>
                <a:lnTo>
                  <a:pt x="282" y="342"/>
                </a:lnTo>
                <a:lnTo>
                  <a:pt x="276" y="341"/>
                </a:lnTo>
                <a:lnTo>
                  <a:pt x="271" y="338"/>
                </a:lnTo>
                <a:lnTo>
                  <a:pt x="266" y="336"/>
                </a:lnTo>
                <a:lnTo>
                  <a:pt x="266" y="336"/>
                </a:lnTo>
                <a:lnTo>
                  <a:pt x="265" y="332"/>
                </a:lnTo>
                <a:lnTo>
                  <a:pt x="265" y="332"/>
                </a:lnTo>
                <a:close/>
                <a:moveTo>
                  <a:pt x="284" y="321"/>
                </a:moveTo>
                <a:lnTo>
                  <a:pt x="284" y="321"/>
                </a:lnTo>
                <a:lnTo>
                  <a:pt x="285" y="320"/>
                </a:lnTo>
                <a:lnTo>
                  <a:pt x="285" y="320"/>
                </a:lnTo>
                <a:lnTo>
                  <a:pt x="286" y="322"/>
                </a:lnTo>
                <a:lnTo>
                  <a:pt x="288" y="325"/>
                </a:lnTo>
                <a:lnTo>
                  <a:pt x="288" y="325"/>
                </a:lnTo>
                <a:lnTo>
                  <a:pt x="284" y="321"/>
                </a:lnTo>
                <a:lnTo>
                  <a:pt x="284" y="321"/>
                </a:lnTo>
                <a:close/>
                <a:moveTo>
                  <a:pt x="924" y="316"/>
                </a:moveTo>
                <a:lnTo>
                  <a:pt x="924" y="316"/>
                </a:lnTo>
                <a:lnTo>
                  <a:pt x="932" y="324"/>
                </a:lnTo>
                <a:lnTo>
                  <a:pt x="932" y="324"/>
                </a:lnTo>
                <a:lnTo>
                  <a:pt x="930" y="325"/>
                </a:lnTo>
                <a:lnTo>
                  <a:pt x="930" y="325"/>
                </a:lnTo>
                <a:lnTo>
                  <a:pt x="923" y="326"/>
                </a:lnTo>
                <a:lnTo>
                  <a:pt x="915" y="324"/>
                </a:lnTo>
                <a:lnTo>
                  <a:pt x="908" y="321"/>
                </a:lnTo>
                <a:lnTo>
                  <a:pt x="905" y="318"/>
                </a:lnTo>
                <a:lnTo>
                  <a:pt x="903" y="315"/>
                </a:lnTo>
                <a:lnTo>
                  <a:pt x="903" y="315"/>
                </a:lnTo>
                <a:lnTo>
                  <a:pt x="906" y="313"/>
                </a:lnTo>
                <a:lnTo>
                  <a:pt x="906" y="313"/>
                </a:lnTo>
                <a:lnTo>
                  <a:pt x="911" y="316"/>
                </a:lnTo>
                <a:lnTo>
                  <a:pt x="916" y="319"/>
                </a:lnTo>
                <a:lnTo>
                  <a:pt x="920" y="319"/>
                </a:lnTo>
                <a:lnTo>
                  <a:pt x="924" y="316"/>
                </a:lnTo>
                <a:lnTo>
                  <a:pt x="924" y="316"/>
                </a:lnTo>
                <a:close/>
                <a:moveTo>
                  <a:pt x="910" y="302"/>
                </a:moveTo>
                <a:lnTo>
                  <a:pt x="910" y="302"/>
                </a:lnTo>
                <a:lnTo>
                  <a:pt x="914" y="301"/>
                </a:lnTo>
                <a:lnTo>
                  <a:pt x="914" y="301"/>
                </a:lnTo>
                <a:lnTo>
                  <a:pt x="920" y="303"/>
                </a:lnTo>
                <a:lnTo>
                  <a:pt x="920" y="303"/>
                </a:lnTo>
                <a:lnTo>
                  <a:pt x="915" y="302"/>
                </a:lnTo>
                <a:lnTo>
                  <a:pt x="910" y="302"/>
                </a:lnTo>
                <a:lnTo>
                  <a:pt x="910" y="302"/>
                </a:lnTo>
                <a:close/>
                <a:moveTo>
                  <a:pt x="942" y="265"/>
                </a:moveTo>
                <a:lnTo>
                  <a:pt x="942" y="265"/>
                </a:lnTo>
                <a:lnTo>
                  <a:pt x="909" y="265"/>
                </a:lnTo>
                <a:lnTo>
                  <a:pt x="909" y="265"/>
                </a:lnTo>
                <a:lnTo>
                  <a:pt x="906" y="259"/>
                </a:lnTo>
                <a:lnTo>
                  <a:pt x="905" y="253"/>
                </a:lnTo>
                <a:lnTo>
                  <a:pt x="905" y="247"/>
                </a:lnTo>
                <a:lnTo>
                  <a:pt x="908" y="243"/>
                </a:lnTo>
                <a:lnTo>
                  <a:pt x="908" y="243"/>
                </a:lnTo>
                <a:lnTo>
                  <a:pt x="910" y="247"/>
                </a:lnTo>
                <a:lnTo>
                  <a:pt x="912" y="249"/>
                </a:lnTo>
                <a:lnTo>
                  <a:pt x="916" y="250"/>
                </a:lnTo>
                <a:lnTo>
                  <a:pt x="918" y="251"/>
                </a:lnTo>
                <a:lnTo>
                  <a:pt x="922" y="250"/>
                </a:lnTo>
                <a:lnTo>
                  <a:pt x="926" y="248"/>
                </a:lnTo>
                <a:lnTo>
                  <a:pt x="933" y="242"/>
                </a:lnTo>
                <a:lnTo>
                  <a:pt x="933" y="242"/>
                </a:lnTo>
                <a:lnTo>
                  <a:pt x="936" y="247"/>
                </a:lnTo>
                <a:lnTo>
                  <a:pt x="936" y="247"/>
                </a:lnTo>
                <a:lnTo>
                  <a:pt x="939" y="251"/>
                </a:lnTo>
                <a:lnTo>
                  <a:pt x="941" y="255"/>
                </a:lnTo>
                <a:lnTo>
                  <a:pt x="942" y="265"/>
                </a:lnTo>
                <a:lnTo>
                  <a:pt x="942" y="265"/>
                </a:lnTo>
                <a:close/>
                <a:moveTo>
                  <a:pt x="915" y="236"/>
                </a:moveTo>
                <a:lnTo>
                  <a:pt x="915" y="236"/>
                </a:lnTo>
                <a:lnTo>
                  <a:pt x="920" y="235"/>
                </a:lnTo>
                <a:lnTo>
                  <a:pt x="924" y="236"/>
                </a:lnTo>
                <a:lnTo>
                  <a:pt x="924" y="236"/>
                </a:lnTo>
                <a:lnTo>
                  <a:pt x="917" y="241"/>
                </a:lnTo>
                <a:lnTo>
                  <a:pt x="917" y="241"/>
                </a:lnTo>
                <a:lnTo>
                  <a:pt x="915" y="236"/>
                </a:lnTo>
                <a:lnTo>
                  <a:pt x="915" y="236"/>
                </a:lnTo>
                <a:close/>
                <a:moveTo>
                  <a:pt x="927" y="178"/>
                </a:moveTo>
                <a:lnTo>
                  <a:pt x="927" y="178"/>
                </a:lnTo>
                <a:lnTo>
                  <a:pt x="928" y="177"/>
                </a:lnTo>
                <a:lnTo>
                  <a:pt x="929" y="176"/>
                </a:lnTo>
                <a:lnTo>
                  <a:pt x="929" y="172"/>
                </a:lnTo>
                <a:lnTo>
                  <a:pt x="927" y="166"/>
                </a:lnTo>
                <a:lnTo>
                  <a:pt x="927" y="166"/>
                </a:lnTo>
                <a:lnTo>
                  <a:pt x="927" y="165"/>
                </a:lnTo>
                <a:lnTo>
                  <a:pt x="927" y="165"/>
                </a:lnTo>
                <a:lnTo>
                  <a:pt x="932" y="168"/>
                </a:lnTo>
                <a:lnTo>
                  <a:pt x="938" y="176"/>
                </a:lnTo>
                <a:lnTo>
                  <a:pt x="938" y="176"/>
                </a:lnTo>
                <a:lnTo>
                  <a:pt x="941" y="182"/>
                </a:lnTo>
                <a:lnTo>
                  <a:pt x="944" y="189"/>
                </a:lnTo>
                <a:lnTo>
                  <a:pt x="944" y="196"/>
                </a:lnTo>
                <a:lnTo>
                  <a:pt x="942" y="203"/>
                </a:lnTo>
                <a:lnTo>
                  <a:pt x="940" y="210"/>
                </a:lnTo>
                <a:lnTo>
                  <a:pt x="938" y="216"/>
                </a:lnTo>
                <a:lnTo>
                  <a:pt x="932" y="229"/>
                </a:lnTo>
                <a:lnTo>
                  <a:pt x="932" y="229"/>
                </a:lnTo>
                <a:lnTo>
                  <a:pt x="927" y="226"/>
                </a:lnTo>
                <a:lnTo>
                  <a:pt x="922" y="225"/>
                </a:lnTo>
                <a:lnTo>
                  <a:pt x="917" y="225"/>
                </a:lnTo>
                <a:lnTo>
                  <a:pt x="914" y="226"/>
                </a:lnTo>
                <a:lnTo>
                  <a:pt x="914" y="226"/>
                </a:lnTo>
                <a:lnTo>
                  <a:pt x="912" y="213"/>
                </a:lnTo>
                <a:lnTo>
                  <a:pt x="912" y="198"/>
                </a:lnTo>
                <a:lnTo>
                  <a:pt x="914" y="184"/>
                </a:lnTo>
                <a:lnTo>
                  <a:pt x="917" y="173"/>
                </a:lnTo>
                <a:lnTo>
                  <a:pt x="917" y="173"/>
                </a:lnTo>
                <a:lnTo>
                  <a:pt x="917" y="176"/>
                </a:lnTo>
                <a:lnTo>
                  <a:pt x="918" y="179"/>
                </a:lnTo>
                <a:lnTo>
                  <a:pt x="922" y="184"/>
                </a:lnTo>
                <a:lnTo>
                  <a:pt x="923" y="184"/>
                </a:lnTo>
                <a:lnTo>
                  <a:pt x="926" y="184"/>
                </a:lnTo>
                <a:lnTo>
                  <a:pt x="927" y="182"/>
                </a:lnTo>
                <a:lnTo>
                  <a:pt x="927" y="178"/>
                </a:lnTo>
                <a:lnTo>
                  <a:pt x="927" y="178"/>
                </a:lnTo>
                <a:close/>
                <a:moveTo>
                  <a:pt x="915" y="115"/>
                </a:moveTo>
                <a:lnTo>
                  <a:pt x="915" y="115"/>
                </a:lnTo>
                <a:lnTo>
                  <a:pt x="920" y="117"/>
                </a:lnTo>
                <a:lnTo>
                  <a:pt x="920" y="117"/>
                </a:lnTo>
                <a:lnTo>
                  <a:pt x="917" y="118"/>
                </a:lnTo>
                <a:lnTo>
                  <a:pt x="917" y="118"/>
                </a:lnTo>
                <a:lnTo>
                  <a:pt x="915" y="118"/>
                </a:lnTo>
                <a:lnTo>
                  <a:pt x="915" y="118"/>
                </a:lnTo>
                <a:lnTo>
                  <a:pt x="915" y="115"/>
                </a:lnTo>
                <a:lnTo>
                  <a:pt x="915" y="115"/>
                </a:lnTo>
                <a:close/>
                <a:moveTo>
                  <a:pt x="904" y="20"/>
                </a:moveTo>
                <a:lnTo>
                  <a:pt x="904" y="20"/>
                </a:lnTo>
                <a:lnTo>
                  <a:pt x="906" y="21"/>
                </a:lnTo>
                <a:lnTo>
                  <a:pt x="906" y="21"/>
                </a:lnTo>
                <a:lnTo>
                  <a:pt x="905" y="24"/>
                </a:lnTo>
                <a:lnTo>
                  <a:pt x="905" y="24"/>
                </a:lnTo>
                <a:lnTo>
                  <a:pt x="904" y="24"/>
                </a:lnTo>
                <a:lnTo>
                  <a:pt x="904" y="24"/>
                </a:lnTo>
                <a:lnTo>
                  <a:pt x="904" y="20"/>
                </a:lnTo>
                <a:lnTo>
                  <a:pt x="904" y="20"/>
                </a:lnTo>
                <a:close/>
                <a:moveTo>
                  <a:pt x="904" y="44"/>
                </a:moveTo>
                <a:lnTo>
                  <a:pt x="904" y="44"/>
                </a:lnTo>
                <a:lnTo>
                  <a:pt x="904" y="50"/>
                </a:lnTo>
                <a:lnTo>
                  <a:pt x="904" y="50"/>
                </a:lnTo>
                <a:lnTo>
                  <a:pt x="903" y="44"/>
                </a:lnTo>
                <a:lnTo>
                  <a:pt x="903" y="44"/>
                </a:lnTo>
                <a:lnTo>
                  <a:pt x="904" y="44"/>
                </a:lnTo>
                <a:lnTo>
                  <a:pt x="904" y="44"/>
                </a:lnTo>
                <a:close/>
                <a:moveTo>
                  <a:pt x="902" y="79"/>
                </a:moveTo>
                <a:lnTo>
                  <a:pt x="902" y="79"/>
                </a:lnTo>
                <a:lnTo>
                  <a:pt x="902" y="85"/>
                </a:lnTo>
                <a:lnTo>
                  <a:pt x="903" y="88"/>
                </a:lnTo>
                <a:lnTo>
                  <a:pt x="906" y="89"/>
                </a:lnTo>
                <a:lnTo>
                  <a:pt x="906" y="89"/>
                </a:lnTo>
                <a:lnTo>
                  <a:pt x="909" y="88"/>
                </a:lnTo>
                <a:lnTo>
                  <a:pt x="911" y="85"/>
                </a:lnTo>
                <a:lnTo>
                  <a:pt x="911" y="82"/>
                </a:lnTo>
                <a:lnTo>
                  <a:pt x="912" y="77"/>
                </a:lnTo>
                <a:lnTo>
                  <a:pt x="912" y="62"/>
                </a:lnTo>
                <a:lnTo>
                  <a:pt x="912" y="62"/>
                </a:lnTo>
                <a:lnTo>
                  <a:pt x="918" y="66"/>
                </a:lnTo>
                <a:lnTo>
                  <a:pt x="923" y="71"/>
                </a:lnTo>
                <a:lnTo>
                  <a:pt x="928" y="77"/>
                </a:lnTo>
                <a:lnTo>
                  <a:pt x="930" y="84"/>
                </a:lnTo>
                <a:lnTo>
                  <a:pt x="930" y="84"/>
                </a:lnTo>
                <a:lnTo>
                  <a:pt x="930" y="91"/>
                </a:lnTo>
                <a:lnTo>
                  <a:pt x="930" y="98"/>
                </a:lnTo>
                <a:lnTo>
                  <a:pt x="929" y="103"/>
                </a:lnTo>
                <a:lnTo>
                  <a:pt x="927" y="108"/>
                </a:lnTo>
                <a:lnTo>
                  <a:pt x="927" y="108"/>
                </a:lnTo>
                <a:lnTo>
                  <a:pt x="923" y="106"/>
                </a:lnTo>
                <a:lnTo>
                  <a:pt x="923" y="106"/>
                </a:lnTo>
                <a:lnTo>
                  <a:pt x="922" y="102"/>
                </a:lnTo>
                <a:lnTo>
                  <a:pt x="920" y="101"/>
                </a:lnTo>
                <a:lnTo>
                  <a:pt x="917" y="102"/>
                </a:lnTo>
                <a:lnTo>
                  <a:pt x="915" y="103"/>
                </a:lnTo>
                <a:lnTo>
                  <a:pt x="915" y="103"/>
                </a:lnTo>
                <a:lnTo>
                  <a:pt x="911" y="100"/>
                </a:lnTo>
                <a:lnTo>
                  <a:pt x="909" y="98"/>
                </a:lnTo>
                <a:lnTo>
                  <a:pt x="908" y="101"/>
                </a:lnTo>
                <a:lnTo>
                  <a:pt x="906" y="104"/>
                </a:lnTo>
                <a:lnTo>
                  <a:pt x="906" y="114"/>
                </a:lnTo>
                <a:lnTo>
                  <a:pt x="906" y="120"/>
                </a:lnTo>
                <a:lnTo>
                  <a:pt x="906" y="120"/>
                </a:lnTo>
                <a:lnTo>
                  <a:pt x="904" y="120"/>
                </a:lnTo>
                <a:lnTo>
                  <a:pt x="902" y="118"/>
                </a:lnTo>
                <a:lnTo>
                  <a:pt x="902" y="118"/>
                </a:lnTo>
                <a:lnTo>
                  <a:pt x="900" y="115"/>
                </a:lnTo>
                <a:lnTo>
                  <a:pt x="898" y="110"/>
                </a:lnTo>
                <a:lnTo>
                  <a:pt x="894" y="103"/>
                </a:lnTo>
                <a:lnTo>
                  <a:pt x="894" y="103"/>
                </a:lnTo>
                <a:lnTo>
                  <a:pt x="894" y="97"/>
                </a:lnTo>
                <a:lnTo>
                  <a:pt x="893" y="94"/>
                </a:lnTo>
                <a:lnTo>
                  <a:pt x="892" y="92"/>
                </a:lnTo>
                <a:lnTo>
                  <a:pt x="891" y="91"/>
                </a:lnTo>
                <a:lnTo>
                  <a:pt x="891" y="91"/>
                </a:lnTo>
                <a:lnTo>
                  <a:pt x="889" y="84"/>
                </a:lnTo>
                <a:lnTo>
                  <a:pt x="889" y="77"/>
                </a:lnTo>
                <a:lnTo>
                  <a:pt x="889" y="73"/>
                </a:lnTo>
                <a:lnTo>
                  <a:pt x="891" y="70"/>
                </a:lnTo>
                <a:lnTo>
                  <a:pt x="893" y="67"/>
                </a:lnTo>
                <a:lnTo>
                  <a:pt x="897" y="65"/>
                </a:lnTo>
                <a:lnTo>
                  <a:pt x="897" y="65"/>
                </a:lnTo>
                <a:lnTo>
                  <a:pt x="898" y="72"/>
                </a:lnTo>
                <a:lnTo>
                  <a:pt x="902" y="79"/>
                </a:lnTo>
                <a:lnTo>
                  <a:pt x="902" y="79"/>
                </a:lnTo>
                <a:close/>
                <a:moveTo>
                  <a:pt x="791" y="35"/>
                </a:moveTo>
                <a:lnTo>
                  <a:pt x="791" y="35"/>
                </a:lnTo>
                <a:lnTo>
                  <a:pt x="787" y="35"/>
                </a:lnTo>
                <a:lnTo>
                  <a:pt x="787" y="35"/>
                </a:lnTo>
                <a:lnTo>
                  <a:pt x="787" y="35"/>
                </a:lnTo>
                <a:lnTo>
                  <a:pt x="787" y="35"/>
                </a:lnTo>
                <a:lnTo>
                  <a:pt x="791" y="35"/>
                </a:lnTo>
                <a:lnTo>
                  <a:pt x="791" y="35"/>
                </a:lnTo>
                <a:close/>
                <a:moveTo>
                  <a:pt x="691" y="32"/>
                </a:moveTo>
                <a:lnTo>
                  <a:pt x="691" y="32"/>
                </a:lnTo>
                <a:lnTo>
                  <a:pt x="713" y="33"/>
                </a:lnTo>
                <a:lnTo>
                  <a:pt x="713" y="33"/>
                </a:lnTo>
                <a:lnTo>
                  <a:pt x="691" y="32"/>
                </a:lnTo>
                <a:lnTo>
                  <a:pt x="691" y="32"/>
                </a:lnTo>
                <a:lnTo>
                  <a:pt x="691" y="32"/>
                </a:lnTo>
                <a:lnTo>
                  <a:pt x="691" y="32"/>
                </a:lnTo>
                <a:close/>
                <a:moveTo>
                  <a:pt x="285" y="53"/>
                </a:moveTo>
                <a:lnTo>
                  <a:pt x="285" y="53"/>
                </a:lnTo>
                <a:lnTo>
                  <a:pt x="360" y="49"/>
                </a:lnTo>
                <a:lnTo>
                  <a:pt x="434" y="45"/>
                </a:lnTo>
                <a:lnTo>
                  <a:pt x="509" y="43"/>
                </a:lnTo>
                <a:lnTo>
                  <a:pt x="584" y="41"/>
                </a:lnTo>
                <a:lnTo>
                  <a:pt x="584" y="41"/>
                </a:lnTo>
                <a:lnTo>
                  <a:pt x="661" y="42"/>
                </a:lnTo>
                <a:lnTo>
                  <a:pt x="738" y="44"/>
                </a:lnTo>
                <a:lnTo>
                  <a:pt x="816" y="45"/>
                </a:lnTo>
                <a:lnTo>
                  <a:pt x="855" y="45"/>
                </a:lnTo>
                <a:lnTo>
                  <a:pt x="893" y="44"/>
                </a:lnTo>
                <a:lnTo>
                  <a:pt x="893" y="44"/>
                </a:lnTo>
                <a:lnTo>
                  <a:pt x="894" y="55"/>
                </a:lnTo>
                <a:lnTo>
                  <a:pt x="894" y="55"/>
                </a:lnTo>
                <a:lnTo>
                  <a:pt x="887" y="59"/>
                </a:lnTo>
                <a:lnTo>
                  <a:pt x="883" y="65"/>
                </a:lnTo>
                <a:lnTo>
                  <a:pt x="881" y="71"/>
                </a:lnTo>
                <a:lnTo>
                  <a:pt x="880" y="78"/>
                </a:lnTo>
                <a:lnTo>
                  <a:pt x="880" y="85"/>
                </a:lnTo>
                <a:lnTo>
                  <a:pt x="881" y="92"/>
                </a:lnTo>
                <a:lnTo>
                  <a:pt x="886" y="107"/>
                </a:lnTo>
                <a:lnTo>
                  <a:pt x="886" y="107"/>
                </a:lnTo>
                <a:lnTo>
                  <a:pt x="888" y="115"/>
                </a:lnTo>
                <a:lnTo>
                  <a:pt x="892" y="123"/>
                </a:lnTo>
                <a:lnTo>
                  <a:pt x="896" y="126"/>
                </a:lnTo>
                <a:lnTo>
                  <a:pt x="899" y="129"/>
                </a:lnTo>
                <a:lnTo>
                  <a:pt x="903" y="130"/>
                </a:lnTo>
                <a:lnTo>
                  <a:pt x="908" y="130"/>
                </a:lnTo>
                <a:lnTo>
                  <a:pt x="908" y="130"/>
                </a:lnTo>
                <a:lnTo>
                  <a:pt x="911" y="145"/>
                </a:lnTo>
                <a:lnTo>
                  <a:pt x="915" y="159"/>
                </a:lnTo>
                <a:lnTo>
                  <a:pt x="915" y="159"/>
                </a:lnTo>
                <a:lnTo>
                  <a:pt x="912" y="162"/>
                </a:lnTo>
                <a:lnTo>
                  <a:pt x="910" y="166"/>
                </a:lnTo>
                <a:lnTo>
                  <a:pt x="906" y="176"/>
                </a:lnTo>
                <a:lnTo>
                  <a:pt x="904" y="188"/>
                </a:lnTo>
                <a:lnTo>
                  <a:pt x="903" y="198"/>
                </a:lnTo>
                <a:lnTo>
                  <a:pt x="903" y="198"/>
                </a:lnTo>
                <a:lnTo>
                  <a:pt x="900" y="202"/>
                </a:lnTo>
                <a:lnTo>
                  <a:pt x="900" y="206"/>
                </a:lnTo>
                <a:lnTo>
                  <a:pt x="899" y="215"/>
                </a:lnTo>
                <a:lnTo>
                  <a:pt x="902" y="225"/>
                </a:lnTo>
                <a:lnTo>
                  <a:pt x="903" y="232"/>
                </a:lnTo>
                <a:lnTo>
                  <a:pt x="903" y="232"/>
                </a:lnTo>
                <a:lnTo>
                  <a:pt x="898" y="238"/>
                </a:lnTo>
                <a:lnTo>
                  <a:pt x="897" y="245"/>
                </a:lnTo>
                <a:lnTo>
                  <a:pt x="896" y="255"/>
                </a:lnTo>
                <a:lnTo>
                  <a:pt x="898" y="265"/>
                </a:lnTo>
                <a:lnTo>
                  <a:pt x="898" y="265"/>
                </a:lnTo>
                <a:lnTo>
                  <a:pt x="750" y="268"/>
                </a:lnTo>
                <a:lnTo>
                  <a:pt x="602" y="272"/>
                </a:lnTo>
                <a:lnTo>
                  <a:pt x="454" y="275"/>
                </a:lnTo>
                <a:lnTo>
                  <a:pt x="379" y="277"/>
                </a:lnTo>
                <a:lnTo>
                  <a:pt x="306" y="275"/>
                </a:lnTo>
                <a:lnTo>
                  <a:pt x="306" y="275"/>
                </a:lnTo>
                <a:lnTo>
                  <a:pt x="306" y="265"/>
                </a:lnTo>
                <a:lnTo>
                  <a:pt x="306" y="260"/>
                </a:lnTo>
                <a:lnTo>
                  <a:pt x="303" y="255"/>
                </a:lnTo>
                <a:lnTo>
                  <a:pt x="303" y="255"/>
                </a:lnTo>
                <a:lnTo>
                  <a:pt x="301" y="250"/>
                </a:lnTo>
                <a:lnTo>
                  <a:pt x="298" y="245"/>
                </a:lnTo>
                <a:lnTo>
                  <a:pt x="295" y="242"/>
                </a:lnTo>
                <a:lnTo>
                  <a:pt x="290" y="239"/>
                </a:lnTo>
                <a:lnTo>
                  <a:pt x="290" y="239"/>
                </a:lnTo>
                <a:lnTo>
                  <a:pt x="294" y="231"/>
                </a:lnTo>
                <a:lnTo>
                  <a:pt x="295" y="221"/>
                </a:lnTo>
                <a:lnTo>
                  <a:pt x="296" y="210"/>
                </a:lnTo>
                <a:lnTo>
                  <a:pt x="296" y="200"/>
                </a:lnTo>
                <a:lnTo>
                  <a:pt x="295" y="189"/>
                </a:lnTo>
                <a:lnTo>
                  <a:pt x="292" y="179"/>
                </a:lnTo>
                <a:lnTo>
                  <a:pt x="289" y="170"/>
                </a:lnTo>
                <a:lnTo>
                  <a:pt x="283" y="162"/>
                </a:lnTo>
                <a:lnTo>
                  <a:pt x="283" y="162"/>
                </a:lnTo>
                <a:lnTo>
                  <a:pt x="284" y="151"/>
                </a:lnTo>
                <a:lnTo>
                  <a:pt x="284" y="142"/>
                </a:lnTo>
                <a:lnTo>
                  <a:pt x="284" y="142"/>
                </a:lnTo>
                <a:lnTo>
                  <a:pt x="288" y="138"/>
                </a:lnTo>
                <a:lnTo>
                  <a:pt x="290" y="135"/>
                </a:lnTo>
                <a:lnTo>
                  <a:pt x="295" y="125"/>
                </a:lnTo>
                <a:lnTo>
                  <a:pt x="296" y="114"/>
                </a:lnTo>
                <a:lnTo>
                  <a:pt x="296" y="103"/>
                </a:lnTo>
                <a:lnTo>
                  <a:pt x="295" y="92"/>
                </a:lnTo>
                <a:lnTo>
                  <a:pt x="292" y="82"/>
                </a:lnTo>
                <a:lnTo>
                  <a:pt x="288" y="72"/>
                </a:lnTo>
                <a:lnTo>
                  <a:pt x="283" y="64"/>
                </a:lnTo>
                <a:lnTo>
                  <a:pt x="283" y="64"/>
                </a:lnTo>
                <a:lnTo>
                  <a:pt x="285" y="53"/>
                </a:lnTo>
                <a:lnTo>
                  <a:pt x="285" y="53"/>
                </a:lnTo>
                <a:close/>
                <a:moveTo>
                  <a:pt x="272" y="24"/>
                </a:moveTo>
                <a:lnTo>
                  <a:pt x="272" y="24"/>
                </a:lnTo>
                <a:lnTo>
                  <a:pt x="273" y="27"/>
                </a:lnTo>
                <a:lnTo>
                  <a:pt x="273" y="27"/>
                </a:lnTo>
                <a:lnTo>
                  <a:pt x="271" y="27"/>
                </a:lnTo>
                <a:lnTo>
                  <a:pt x="271" y="27"/>
                </a:lnTo>
                <a:lnTo>
                  <a:pt x="272" y="24"/>
                </a:lnTo>
                <a:lnTo>
                  <a:pt x="272" y="24"/>
                </a:lnTo>
                <a:close/>
                <a:moveTo>
                  <a:pt x="270" y="43"/>
                </a:moveTo>
                <a:lnTo>
                  <a:pt x="270" y="43"/>
                </a:lnTo>
                <a:lnTo>
                  <a:pt x="273" y="42"/>
                </a:lnTo>
                <a:lnTo>
                  <a:pt x="273" y="42"/>
                </a:lnTo>
                <a:lnTo>
                  <a:pt x="277" y="43"/>
                </a:lnTo>
                <a:lnTo>
                  <a:pt x="277" y="43"/>
                </a:lnTo>
                <a:lnTo>
                  <a:pt x="277" y="44"/>
                </a:lnTo>
                <a:lnTo>
                  <a:pt x="277" y="44"/>
                </a:lnTo>
                <a:lnTo>
                  <a:pt x="270" y="44"/>
                </a:lnTo>
                <a:lnTo>
                  <a:pt x="270" y="44"/>
                </a:lnTo>
                <a:lnTo>
                  <a:pt x="270" y="43"/>
                </a:lnTo>
                <a:lnTo>
                  <a:pt x="270" y="43"/>
                </a:lnTo>
                <a:close/>
                <a:moveTo>
                  <a:pt x="271" y="54"/>
                </a:moveTo>
                <a:lnTo>
                  <a:pt x="271" y="54"/>
                </a:lnTo>
                <a:lnTo>
                  <a:pt x="271" y="54"/>
                </a:lnTo>
                <a:lnTo>
                  <a:pt x="271" y="54"/>
                </a:lnTo>
                <a:lnTo>
                  <a:pt x="276" y="54"/>
                </a:lnTo>
                <a:lnTo>
                  <a:pt x="276" y="54"/>
                </a:lnTo>
                <a:lnTo>
                  <a:pt x="274" y="56"/>
                </a:lnTo>
                <a:lnTo>
                  <a:pt x="274" y="56"/>
                </a:lnTo>
                <a:lnTo>
                  <a:pt x="271" y="54"/>
                </a:lnTo>
                <a:lnTo>
                  <a:pt x="271" y="54"/>
                </a:lnTo>
                <a:close/>
                <a:moveTo>
                  <a:pt x="272" y="66"/>
                </a:moveTo>
                <a:lnTo>
                  <a:pt x="272" y="66"/>
                </a:lnTo>
                <a:lnTo>
                  <a:pt x="271" y="68"/>
                </a:lnTo>
                <a:lnTo>
                  <a:pt x="271" y="68"/>
                </a:lnTo>
                <a:lnTo>
                  <a:pt x="271" y="66"/>
                </a:lnTo>
                <a:lnTo>
                  <a:pt x="271" y="66"/>
                </a:lnTo>
                <a:lnTo>
                  <a:pt x="272" y="66"/>
                </a:lnTo>
                <a:lnTo>
                  <a:pt x="272" y="66"/>
                </a:lnTo>
                <a:close/>
                <a:moveTo>
                  <a:pt x="279" y="76"/>
                </a:moveTo>
                <a:lnTo>
                  <a:pt x="279" y="76"/>
                </a:lnTo>
                <a:lnTo>
                  <a:pt x="284" y="88"/>
                </a:lnTo>
                <a:lnTo>
                  <a:pt x="286" y="102"/>
                </a:lnTo>
                <a:lnTo>
                  <a:pt x="286" y="109"/>
                </a:lnTo>
                <a:lnTo>
                  <a:pt x="286" y="117"/>
                </a:lnTo>
                <a:lnTo>
                  <a:pt x="284" y="123"/>
                </a:lnTo>
                <a:lnTo>
                  <a:pt x="282" y="129"/>
                </a:lnTo>
                <a:lnTo>
                  <a:pt x="282" y="129"/>
                </a:lnTo>
                <a:lnTo>
                  <a:pt x="279" y="124"/>
                </a:lnTo>
                <a:lnTo>
                  <a:pt x="276" y="120"/>
                </a:lnTo>
                <a:lnTo>
                  <a:pt x="273" y="119"/>
                </a:lnTo>
                <a:lnTo>
                  <a:pt x="270" y="119"/>
                </a:lnTo>
                <a:lnTo>
                  <a:pt x="267" y="120"/>
                </a:lnTo>
                <a:lnTo>
                  <a:pt x="266" y="121"/>
                </a:lnTo>
                <a:lnTo>
                  <a:pt x="267" y="124"/>
                </a:lnTo>
                <a:lnTo>
                  <a:pt x="270" y="127"/>
                </a:lnTo>
                <a:lnTo>
                  <a:pt x="270" y="127"/>
                </a:lnTo>
                <a:lnTo>
                  <a:pt x="267" y="129"/>
                </a:lnTo>
                <a:lnTo>
                  <a:pt x="266" y="131"/>
                </a:lnTo>
                <a:lnTo>
                  <a:pt x="265" y="133"/>
                </a:lnTo>
                <a:lnTo>
                  <a:pt x="266" y="136"/>
                </a:lnTo>
                <a:lnTo>
                  <a:pt x="266" y="136"/>
                </a:lnTo>
                <a:lnTo>
                  <a:pt x="262" y="133"/>
                </a:lnTo>
                <a:lnTo>
                  <a:pt x="259" y="130"/>
                </a:lnTo>
                <a:lnTo>
                  <a:pt x="256" y="125"/>
                </a:lnTo>
                <a:lnTo>
                  <a:pt x="254" y="119"/>
                </a:lnTo>
                <a:lnTo>
                  <a:pt x="254" y="119"/>
                </a:lnTo>
                <a:lnTo>
                  <a:pt x="255" y="115"/>
                </a:lnTo>
                <a:lnTo>
                  <a:pt x="255" y="112"/>
                </a:lnTo>
                <a:lnTo>
                  <a:pt x="254" y="109"/>
                </a:lnTo>
                <a:lnTo>
                  <a:pt x="252" y="106"/>
                </a:lnTo>
                <a:lnTo>
                  <a:pt x="252" y="106"/>
                </a:lnTo>
                <a:lnTo>
                  <a:pt x="250" y="97"/>
                </a:lnTo>
                <a:lnTo>
                  <a:pt x="250" y="92"/>
                </a:lnTo>
                <a:lnTo>
                  <a:pt x="248" y="90"/>
                </a:lnTo>
                <a:lnTo>
                  <a:pt x="248" y="90"/>
                </a:lnTo>
                <a:lnTo>
                  <a:pt x="248" y="82"/>
                </a:lnTo>
                <a:lnTo>
                  <a:pt x="250" y="74"/>
                </a:lnTo>
                <a:lnTo>
                  <a:pt x="253" y="71"/>
                </a:lnTo>
                <a:lnTo>
                  <a:pt x="255" y="67"/>
                </a:lnTo>
                <a:lnTo>
                  <a:pt x="258" y="65"/>
                </a:lnTo>
                <a:lnTo>
                  <a:pt x="261" y="64"/>
                </a:lnTo>
                <a:lnTo>
                  <a:pt x="261" y="64"/>
                </a:lnTo>
                <a:lnTo>
                  <a:pt x="262" y="76"/>
                </a:lnTo>
                <a:lnTo>
                  <a:pt x="264" y="80"/>
                </a:lnTo>
                <a:lnTo>
                  <a:pt x="266" y="85"/>
                </a:lnTo>
                <a:lnTo>
                  <a:pt x="268" y="86"/>
                </a:lnTo>
                <a:lnTo>
                  <a:pt x="271" y="86"/>
                </a:lnTo>
                <a:lnTo>
                  <a:pt x="274" y="83"/>
                </a:lnTo>
                <a:lnTo>
                  <a:pt x="279" y="76"/>
                </a:lnTo>
                <a:lnTo>
                  <a:pt x="279" y="76"/>
                </a:lnTo>
                <a:close/>
                <a:moveTo>
                  <a:pt x="254" y="37"/>
                </a:moveTo>
                <a:lnTo>
                  <a:pt x="254" y="37"/>
                </a:lnTo>
                <a:lnTo>
                  <a:pt x="241" y="38"/>
                </a:lnTo>
                <a:lnTo>
                  <a:pt x="226" y="38"/>
                </a:lnTo>
                <a:lnTo>
                  <a:pt x="226" y="38"/>
                </a:lnTo>
                <a:lnTo>
                  <a:pt x="254" y="37"/>
                </a:lnTo>
                <a:lnTo>
                  <a:pt x="254" y="37"/>
                </a:lnTo>
                <a:close/>
                <a:moveTo>
                  <a:pt x="67" y="31"/>
                </a:moveTo>
                <a:lnTo>
                  <a:pt x="67" y="31"/>
                </a:lnTo>
                <a:lnTo>
                  <a:pt x="49" y="33"/>
                </a:lnTo>
                <a:lnTo>
                  <a:pt x="41" y="33"/>
                </a:lnTo>
                <a:lnTo>
                  <a:pt x="32" y="35"/>
                </a:lnTo>
                <a:lnTo>
                  <a:pt x="32" y="35"/>
                </a:lnTo>
                <a:lnTo>
                  <a:pt x="41" y="32"/>
                </a:lnTo>
                <a:lnTo>
                  <a:pt x="49" y="31"/>
                </a:lnTo>
                <a:lnTo>
                  <a:pt x="67" y="31"/>
                </a:lnTo>
                <a:lnTo>
                  <a:pt x="67" y="31"/>
                </a:lnTo>
                <a:close/>
                <a:moveTo>
                  <a:pt x="16" y="41"/>
                </a:moveTo>
                <a:lnTo>
                  <a:pt x="16" y="41"/>
                </a:lnTo>
                <a:lnTo>
                  <a:pt x="18" y="43"/>
                </a:lnTo>
                <a:lnTo>
                  <a:pt x="18" y="43"/>
                </a:lnTo>
                <a:lnTo>
                  <a:pt x="14" y="43"/>
                </a:lnTo>
                <a:lnTo>
                  <a:pt x="14" y="43"/>
                </a:lnTo>
                <a:lnTo>
                  <a:pt x="16" y="41"/>
                </a:lnTo>
                <a:lnTo>
                  <a:pt x="16" y="41"/>
                </a:lnTo>
                <a:close/>
              </a:path>
            </a:pathLst>
          </a:custGeom>
          <a:solidFill>
            <a:srgbClr val="FD7F77"/>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113857618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750" fill="hold"/>
                                        <p:tgtEl>
                                          <p:spTgt spid="33"/>
                                        </p:tgtEl>
                                        <p:attrNameLst>
                                          <p:attrName>ppt_x</p:attrName>
                                        </p:attrNameLst>
                                      </p:cBhvr>
                                      <p:tavLst>
                                        <p:tav tm="0">
                                          <p:val>
                                            <p:strVal val="0-#ppt_w/2"/>
                                          </p:val>
                                        </p:tav>
                                        <p:tav tm="100000">
                                          <p:val>
                                            <p:strVal val="#ppt_x"/>
                                          </p:val>
                                        </p:tav>
                                      </p:tavLst>
                                    </p:anim>
                                    <p:anim calcmode="lin" valueType="num">
                                      <p:cBhvr additive="base">
                                        <p:cTn id="8" dur="75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0-#ppt_w/2"/>
                                          </p:val>
                                        </p:tav>
                                        <p:tav tm="100000">
                                          <p:val>
                                            <p:strVal val="#ppt_x"/>
                                          </p:val>
                                        </p:tav>
                                      </p:tavLst>
                                    </p:anim>
                                    <p:anim calcmode="lin" valueType="num">
                                      <p:cBhvr additive="base">
                                        <p:cTn id="14" dur="500" fill="hold"/>
                                        <p:tgtEl>
                                          <p:spTgt spid="22"/>
                                        </p:tgtEl>
                                        <p:attrNameLst>
                                          <p:attrName>ppt_y</p:attrName>
                                        </p:attrNameLst>
                                      </p:cBhvr>
                                      <p:tavLst>
                                        <p:tav tm="0">
                                          <p:val>
                                            <p:strVal val="#ppt_y"/>
                                          </p:val>
                                        </p:tav>
                                        <p:tav tm="100000">
                                          <p:val>
                                            <p:strVal val="#ppt_y"/>
                                          </p:val>
                                        </p:tav>
                                      </p:tavLst>
                                    </p:anim>
                                  </p:childTnLst>
                                </p:cTn>
                              </p:par>
                              <p:par>
                                <p:cTn id="15" presetID="2" presetClass="entr" presetSubtype="8"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anim calcmode="lin" valueType="num">
                                      <p:cBhvr additive="base">
                                        <p:cTn id="17" dur="500" fill="hold"/>
                                        <p:tgtEl>
                                          <p:spTgt spid="29"/>
                                        </p:tgtEl>
                                        <p:attrNameLst>
                                          <p:attrName>ppt_x</p:attrName>
                                        </p:attrNameLst>
                                      </p:cBhvr>
                                      <p:tavLst>
                                        <p:tav tm="0">
                                          <p:val>
                                            <p:strVal val="0-#ppt_w/2"/>
                                          </p:val>
                                        </p:tav>
                                        <p:tav tm="100000">
                                          <p:val>
                                            <p:strVal val="#ppt_x"/>
                                          </p:val>
                                        </p:tav>
                                      </p:tavLst>
                                    </p:anim>
                                    <p:anim calcmode="lin" valueType="num">
                                      <p:cBhvr additive="base">
                                        <p:cTn id="18" dur="500" fill="hold"/>
                                        <p:tgtEl>
                                          <p:spTgt spid="29"/>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0-#ppt_w/2"/>
                                          </p:val>
                                        </p:tav>
                                        <p:tav tm="100000">
                                          <p:val>
                                            <p:strVal val="#ppt_x"/>
                                          </p:val>
                                        </p:tav>
                                      </p:tavLst>
                                    </p:anim>
                                    <p:anim calcmode="lin" valueType="num">
                                      <p:cBhvr additive="base">
                                        <p:cTn id="22"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30"/>
                                        </p:tgtEl>
                                        <p:attrNameLst>
                                          <p:attrName>style.visibility</p:attrName>
                                        </p:attrNameLst>
                                      </p:cBhvr>
                                      <p:to>
                                        <p:strVal val="visible"/>
                                      </p:to>
                                    </p:set>
                                    <p:anim calcmode="lin" valueType="num">
                                      <p:cBhvr additive="base">
                                        <p:cTn id="27" dur="500" fill="hold"/>
                                        <p:tgtEl>
                                          <p:spTgt spid="30"/>
                                        </p:tgtEl>
                                        <p:attrNameLst>
                                          <p:attrName>ppt_x</p:attrName>
                                        </p:attrNameLst>
                                      </p:cBhvr>
                                      <p:tavLst>
                                        <p:tav tm="0">
                                          <p:val>
                                            <p:strVal val="0-#ppt_w/2"/>
                                          </p:val>
                                        </p:tav>
                                        <p:tav tm="100000">
                                          <p:val>
                                            <p:strVal val="#ppt_x"/>
                                          </p:val>
                                        </p:tav>
                                      </p:tavLst>
                                    </p:anim>
                                    <p:anim calcmode="lin" valueType="num">
                                      <p:cBhvr additive="base">
                                        <p:cTn id="28" dur="500" fill="hold"/>
                                        <p:tgtEl>
                                          <p:spTgt spid="30"/>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anim calcmode="lin" valueType="num">
                                      <p:cBhvr additive="base">
                                        <p:cTn id="31" dur="500" fill="hold"/>
                                        <p:tgtEl>
                                          <p:spTgt spid="23"/>
                                        </p:tgtEl>
                                        <p:attrNameLst>
                                          <p:attrName>ppt_x</p:attrName>
                                        </p:attrNameLst>
                                      </p:cBhvr>
                                      <p:tavLst>
                                        <p:tav tm="0">
                                          <p:val>
                                            <p:strVal val="0-#ppt_w/2"/>
                                          </p:val>
                                        </p:tav>
                                        <p:tav tm="100000">
                                          <p:val>
                                            <p:strVal val="#ppt_x"/>
                                          </p:val>
                                        </p:tav>
                                      </p:tavLst>
                                    </p:anim>
                                    <p:anim calcmode="lin" valueType="num">
                                      <p:cBhvr additive="base">
                                        <p:cTn id="32" dur="500" fill="hold"/>
                                        <p:tgtEl>
                                          <p:spTgt spid="23"/>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0-#ppt_w/2"/>
                                          </p:val>
                                        </p:tav>
                                        <p:tav tm="100000">
                                          <p:val>
                                            <p:strVal val="#ppt_x"/>
                                          </p:val>
                                        </p:tav>
                                      </p:tavLst>
                                    </p:anim>
                                    <p:anim calcmode="lin" valueType="num">
                                      <p:cBhvr additive="base">
                                        <p:cTn id="36"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24"/>
                                        </p:tgtEl>
                                        <p:attrNameLst>
                                          <p:attrName>style.visibility</p:attrName>
                                        </p:attrNameLst>
                                      </p:cBhvr>
                                      <p:to>
                                        <p:strVal val="visible"/>
                                      </p:to>
                                    </p:set>
                                    <p:anim calcmode="lin" valueType="num">
                                      <p:cBhvr additive="base">
                                        <p:cTn id="41" dur="500" fill="hold"/>
                                        <p:tgtEl>
                                          <p:spTgt spid="24"/>
                                        </p:tgtEl>
                                        <p:attrNameLst>
                                          <p:attrName>ppt_x</p:attrName>
                                        </p:attrNameLst>
                                      </p:cBhvr>
                                      <p:tavLst>
                                        <p:tav tm="0">
                                          <p:val>
                                            <p:strVal val="0-#ppt_w/2"/>
                                          </p:val>
                                        </p:tav>
                                        <p:tav tm="100000">
                                          <p:val>
                                            <p:strVal val="#ppt_x"/>
                                          </p:val>
                                        </p:tav>
                                      </p:tavLst>
                                    </p:anim>
                                    <p:anim calcmode="lin" valueType="num">
                                      <p:cBhvr additive="base">
                                        <p:cTn id="42" dur="500" fill="hold"/>
                                        <p:tgtEl>
                                          <p:spTgt spid="24"/>
                                        </p:tgtEl>
                                        <p:attrNameLst>
                                          <p:attrName>ppt_y</p:attrName>
                                        </p:attrNameLst>
                                      </p:cBhvr>
                                      <p:tavLst>
                                        <p:tav tm="0">
                                          <p:val>
                                            <p:strVal val="#ppt_y"/>
                                          </p:val>
                                        </p:tav>
                                        <p:tav tm="100000">
                                          <p:val>
                                            <p:strVal val="#ppt_y"/>
                                          </p:val>
                                        </p:tav>
                                      </p:tavLst>
                                    </p:anim>
                                  </p:childTnLst>
                                </p:cTn>
                              </p:par>
                              <p:par>
                                <p:cTn id="43" presetID="2" presetClass="entr" presetSubtype="8"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anim calcmode="lin" valueType="num">
                                      <p:cBhvr additive="base">
                                        <p:cTn id="45" dur="500" fill="hold"/>
                                        <p:tgtEl>
                                          <p:spTgt spid="11"/>
                                        </p:tgtEl>
                                        <p:attrNameLst>
                                          <p:attrName>ppt_x</p:attrName>
                                        </p:attrNameLst>
                                      </p:cBhvr>
                                      <p:tavLst>
                                        <p:tav tm="0">
                                          <p:val>
                                            <p:strVal val="0-#ppt_w/2"/>
                                          </p:val>
                                        </p:tav>
                                        <p:tav tm="100000">
                                          <p:val>
                                            <p:strVal val="#ppt_x"/>
                                          </p:val>
                                        </p:tav>
                                      </p:tavLst>
                                    </p:anim>
                                    <p:anim calcmode="lin" valueType="num">
                                      <p:cBhvr additive="base">
                                        <p:cTn id="46" dur="500" fill="hold"/>
                                        <p:tgtEl>
                                          <p:spTgt spid="11"/>
                                        </p:tgtEl>
                                        <p:attrNameLst>
                                          <p:attrName>ppt_y</p:attrName>
                                        </p:attrNameLst>
                                      </p:cBhvr>
                                      <p:tavLst>
                                        <p:tav tm="0">
                                          <p:val>
                                            <p:strVal val="#ppt_y"/>
                                          </p:val>
                                        </p:tav>
                                        <p:tav tm="100000">
                                          <p:val>
                                            <p:strVal val="#ppt_y"/>
                                          </p:val>
                                        </p:tav>
                                      </p:tavLst>
                                    </p:anim>
                                  </p:childTnLst>
                                </p:cTn>
                              </p:par>
                              <p:par>
                                <p:cTn id="47" presetID="2" presetClass="entr" presetSubtype="8" fill="hold" nodeType="withEffect">
                                  <p:stCondLst>
                                    <p:cond delay="0"/>
                                  </p:stCondLst>
                                  <p:childTnLst>
                                    <p:set>
                                      <p:cBhvr>
                                        <p:cTn id="48" dur="1" fill="hold">
                                          <p:stCondLst>
                                            <p:cond delay="0"/>
                                          </p:stCondLst>
                                        </p:cTn>
                                        <p:tgtEl>
                                          <p:spTgt spid="31"/>
                                        </p:tgtEl>
                                        <p:attrNameLst>
                                          <p:attrName>style.visibility</p:attrName>
                                        </p:attrNameLst>
                                      </p:cBhvr>
                                      <p:to>
                                        <p:strVal val="visible"/>
                                      </p:to>
                                    </p:set>
                                    <p:anim calcmode="lin" valueType="num">
                                      <p:cBhvr additive="base">
                                        <p:cTn id="49" dur="500" fill="hold"/>
                                        <p:tgtEl>
                                          <p:spTgt spid="31"/>
                                        </p:tgtEl>
                                        <p:attrNameLst>
                                          <p:attrName>ppt_x</p:attrName>
                                        </p:attrNameLst>
                                      </p:cBhvr>
                                      <p:tavLst>
                                        <p:tav tm="0">
                                          <p:val>
                                            <p:strVal val="0-#ppt_w/2"/>
                                          </p:val>
                                        </p:tav>
                                        <p:tav tm="100000">
                                          <p:val>
                                            <p:strVal val="#ppt_x"/>
                                          </p:val>
                                        </p:tav>
                                      </p:tavLst>
                                    </p:anim>
                                    <p:anim calcmode="lin" valueType="num">
                                      <p:cBhvr additive="base">
                                        <p:cTn id="50" dur="500" fill="hold"/>
                                        <p:tgtEl>
                                          <p:spTgt spid="31"/>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nodeType="clickEffect">
                                  <p:stCondLst>
                                    <p:cond delay="0"/>
                                  </p:stCondLst>
                                  <p:childTnLst>
                                    <p:set>
                                      <p:cBhvr>
                                        <p:cTn id="54" dur="1" fill="hold">
                                          <p:stCondLst>
                                            <p:cond delay="0"/>
                                          </p:stCondLst>
                                        </p:cTn>
                                        <p:tgtEl>
                                          <p:spTgt spid="25"/>
                                        </p:tgtEl>
                                        <p:attrNameLst>
                                          <p:attrName>style.visibility</p:attrName>
                                        </p:attrNameLst>
                                      </p:cBhvr>
                                      <p:to>
                                        <p:strVal val="visible"/>
                                      </p:to>
                                    </p:set>
                                    <p:anim calcmode="lin" valueType="num">
                                      <p:cBhvr additive="base">
                                        <p:cTn id="55" dur="500" fill="hold"/>
                                        <p:tgtEl>
                                          <p:spTgt spid="25"/>
                                        </p:tgtEl>
                                        <p:attrNameLst>
                                          <p:attrName>ppt_x</p:attrName>
                                        </p:attrNameLst>
                                      </p:cBhvr>
                                      <p:tavLst>
                                        <p:tav tm="0">
                                          <p:val>
                                            <p:strVal val="0-#ppt_w/2"/>
                                          </p:val>
                                        </p:tav>
                                        <p:tav tm="100000">
                                          <p:val>
                                            <p:strVal val="#ppt_x"/>
                                          </p:val>
                                        </p:tav>
                                      </p:tavLst>
                                    </p:anim>
                                    <p:anim calcmode="lin" valueType="num">
                                      <p:cBhvr additive="base">
                                        <p:cTn id="56" dur="500" fill="hold"/>
                                        <p:tgtEl>
                                          <p:spTgt spid="25"/>
                                        </p:tgtEl>
                                        <p:attrNameLst>
                                          <p:attrName>ppt_y</p:attrName>
                                        </p:attrNameLst>
                                      </p:cBhvr>
                                      <p:tavLst>
                                        <p:tav tm="0">
                                          <p:val>
                                            <p:strVal val="#ppt_y"/>
                                          </p:val>
                                        </p:tav>
                                        <p:tav tm="100000">
                                          <p:val>
                                            <p:strVal val="#ppt_y"/>
                                          </p:val>
                                        </p:tav>
                                      </p:tavLst>
                                    </p:anim>
                                  </p:childTnLst>
                                </p:cTn>
                              </p:par>
                              <p:par>
                                <p:cTn id="57" presetID="2" presetClass="entr" presetSubtype="8" fill="hold" nodeType="withEffect">
                                  <p:stCondLst>
                                    <p:cond delay="0"/>
                                  </p:stCondLst>
                                  <p:childTnLst>
                                    <p:set>
                                      <p:cBhvr>
                                        <p:cTn id="58" dur="1" fill="hold">
                                          <p:stCondLst>
                                            <p:cond delay="0"/>
                                          </p:stCondLst>
                                        </p:cTn>
                                        <p:tgtEl>
                                          <p:spTgt spid="32"/>
                                        </p:tgtEl>
                                        <p:attrNameLst>
                                          <p:attrName>style.visibility</p:attrName>
                                        </p:attrNameLst>
                                      </p:cBhvr>
                                      <p:to>
                                        <p:strVal val="visible"/>
                                      </p:to>
                                    </p:set>
                                    <p:anim calcmode="lin" valueType="num">
                                      <p:cBhvr additive="base">
                                        <p:cTn id="59" dur="500" fill="hold"/>
                                        <p:tgtEl>
                                          <p:spTgt spid="32"/>
                                        </p:tgtEl>
                                        <p:attrNameLst>
                                          <p:attrName>ppt_x</p:attrName>
                                        </p:attrNameLst>
                                      </p:cBhvr>
                                      <p:tavLst>
                                        <p:tav tm="0">
                                          <p:val>
                                            <p:strVal val="0-#ppt_w/2"/>
                                          </p:val>
                                        </p:tav>
                                        <p:tav tm="100000">
                                          <p:val>
                                            <p:strVal val="#ppt_x"/>
                                          </p:val>
                                        </p:tav>
                                      </p:tavLst>
                                    </p:anim>
                                    <p:anim calcmode="lin" valueType="num">
                                      <p:cBhvr additive="base">
                                        <p:cTn id="60" dur="500" fill="hold"/>
                                        <p:tgtEl>
                                          <p:spTgt spid="3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22" grpId="0"/>
      <p:bldP spid="23" grpId="0"/>
      <p:bldP spid="24" grpId="0"/>
      <p:bldP spid="3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DDEFE9"/>
        </a:solidFill>
        <a:effectLst/>
      </p:bgPr>
    </p:bg>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E04D6B50-74CD-4C1A-A820-6137F26F80E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022" b="58541"/>
          <a:stretch/>
        </p:blipFill>
        <p:spPr>
          <a:xfrm>
            <a:off x="0" y="-1752541"/>
            <a:ext cx="12190132" cy="2264898"/>
          </a:xfrm>
          <a:prstGeom prst="rect">
            <a:avLst/>
          </a:prstGeom>
        </p:spPr>
      </p:pic>
      <p:pic>
        <p:nvPicPr>
          <p:cNvPr id="18" name="图片 17">
            <a:extLst>
              <a:ext uri="{FF2B5EF4-FFF2-40B4-BE49-F238E27FC236}">
                <a16:creationId xmlns:a16="http://schemas.microsoft.com/office/drawing/2014/main" id="{A9B6DA59-1723-44B2-9A59-1AE0419459C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022" b="58541"/>
          <a:stretch/>
        </p:blipFill>
        <p:spPr>
          <a:xfrm>
            <a:off x="-20570" y="6145672"/>
            <a:ext cx="12190132" cy="2264898"/>
          </a:xfrm>
          <a:prstGeom prst="rect">
            <a:avLst/>
          </a:prstGeom>
        </p:spPr>
      </p:pic>
      <p:sp>
        <p:nvSpPr>
          <p:cNvPr id="36" name="Freeform 5"/>
          <p:cNvSpPr/>
          <p:nvPr/>
        </p:nvSpPr>
        <p:spPr bwMode="auto">
          <a:xfrm>
            <a:off x="-396240" y="371280"/>
            <a:ext cx="12725400" cy="1338289"/>
          </a:xfrm>
          <a:custGeom>
            <a:avLst/>
            <a:gdLst>
              <a:gd name="T0" fmla="*/ 360 w 2379"/>
              <a:gd name="T1" fmla="*/ 78 h 1260"/>
              <a:gd name="T2" fmla="*/ 141 w 2379"/>
              <a:gd name="T3" fmla="*/ 488 h 1260"/>
              <a:gd name="T4" fmla="*/ 189 w 2379"/>
              <a:gd name="T5" fmla="*/ 818 h 1260"/>
              <a:gd name="T6" fmla="*/ 454 w 2379"/>
              <a:gd name="T7" fmla="*/ 1194 h 1260"/>
              <a:gd name="T8" fmla="*/ 1705 w 2379"/>
              <a:gd name="T9" fmla="*/ 1177 h 1260"/>
              <a:gd name="T10" fmla="*/ 2349 w 2379"/>
              <a:gd name="T11" fmla="*/ 1068 h 1260"/>
              <a:gd name="T12" fmla="*/ 2300 w 2379"/>
              <a:gd name="T13" fmla="*/ 517 h 1260"/>
              <a:gd name="T14" fmla="*/ 1942 w 2379"/>
              <a:gd name="T15" fmla="*/ 60 h 1260"/>
              <a:gd name="T16" fmla="*/ 1215 w 2379"/>
              <a:gd name="T17" fmla="*/ 152 h 1260"/>
              <a:gd name="T18" fmla="*/ 360 w 2379"/>
              <a:gd name="T19" fmla="*/ 78 h 1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79" h="1260">
                <a:moveTo>
                  <a:pt x="360" y="78"/>
                </a:moveTo>
                <a:cubicBezTo>
                  <a:pt x="189" y="79"/>
                  <a:pt x="0" y="144"/>
                  <a:pt x="141" y="488"/>
                </a:cubicBezTo>
                <a:cubicBezTo>
                  <a:pt x="198" y="627"/>
                  <a:pt x="190" y="731"/>
                  <a:pt x="189" y="818"/>
                </a:cubicBezTo>
                <a:cubicBezTo>
                  <a:pt x="186" y="972"/>
                  <a:pt x="95" y="1211"/>
                  <a:pt x="454" y="1194"/>
                </a:cubicBezTo>
                <a:cubicBezTo>
                  <a:pt x="791" y="1178"/>
                  <a:pt x="1367" y="1146"/>
                  <a:pt x="1705" y="1177"/>
                </a:cubicBezTo>
                <a:cubicBezTo>
                  <a:pt x="2167" y="1219"/>
                  <a:pt x="2326" y="1260"/>
                  <a:pt x="2349" y="1068"/>
                </a:cubicBezTo>
                <a:cubicBezTo>
                  <a:pt x="2372" y="876"/>
                  <a:pt x="2199" y="882"/>
                  <a:pt x="2300" y="517"/>
                </a:cubicBezTo>
                <a:cubicBezTo>
                  <a:pt x="2379" y="234"/>
                  <a:pt x="2197" y="0"/>
                  <a:pt x="1942" y="60"/>
                </a:cubicBezTo>
                <a:cubicBezTo>
                  <a:pt x="1637" y="132"/>
                  <a:pt x="1487" y="122"/>
                  <a:pt x="1215" y="152"/>
                </a:cubicBezTo>
                <a:cubicBezTo>
                  <a:pt x="970" y="179"/>
                  <a:pt x="753" y="74"/>
                  <a:pt x="360" y="78"/>
                </a:cubicBezTo>
                <a:close/>
              </a:path>
            </a:pathLst>
          </a:custGeom>
          <a:solidFill>
            <a:srgbClr val="FBF0BA"/>
          </a:solidFill>
          <a:ln>
            <a:noFill/>
          </a:ln>
          <a:effectLst>
            <a:outerShdw blurRad="50800" dist="38100" dir="2700000" algn="tl" rotWithShape="0">
              <a:prstClr val="black">
                <a:alpha val="40000"/>
              </a:prstClr>
            </a:outerShdw>
          </a:effec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方正卡通简体" panose="03000509000000000000" pitchFamily="65" charset="-122"/>
              <a:ea typeface="方正卡通简体" panose="03000509000000000000" pitchFamily="65" charset="-122"/>
              <a:cs typeface="+mn-cs"/>
            </a:endParaRPr>
          </a:p>
        </p:txBody>
      </p:sp>
      <p:sp>
        <p:nvSpPr>
          <p:cNvPr id="35" name="Google Shape;304;p20"/>
          <p:cNvSpPr txBox="1">
            <a:spLocks/>
          </p:cNvSpPr>
          <p:nvPr/>
        </p:nvSpPr>
        <p:spPr>
          <a:xfrm>
            <a:off x="460363" y="553819"/>
            <a:ext cx="11290292" cy="875569"/>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1pPr>
            <a:lvl2pPr marR="0" lvl="1"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2pPr>
            <a:lvl3pPr marR="0" lvl="2"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3pPr>
            <a:lvl4pPr marR="0" lvl="3"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4pPr>
            <a:lvl5pPr marR="0" lvl="4"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5pPr>
            <a:lvl6pPr marR="0" lvl="5"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6pPr>
            <a:lvl7pPr marR="0" lvl="6"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7pPr>
            <a:lvl8pPr marR="0" lvl="7"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8pPr>
            <a:lvl9pPr marR="0" lvl="8"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9pPr>
          </a:lstStyle>
          <a:p>
            <a:pPr marL="0" marR="0" lvl="0" indent="0" algn="ctr" defTabSz="914400" rtl="0" eaLnBrk="1" fontAlgn="auto" latinLnBrk="0" hangingPunct="1">
              <a:lnSpc>
                <a:spcPct val="100000"/>
              </a:lnSpc>
              <a:spcBef>
                <a:spcPts val="0"/>
              </a:spcBef>
              <a:spcAft>
                <a:spcPts val="0"/>
              </a:spcAft>
              <a:buClr>
                <a:srgbClr val="434343"/>
              </a:buClr>
              <a:buSzPts val="5200"/>
              <a:buFont typeface="Odibee Sans"/>
              <a:buNone/>
              <a:tabLst/>
              <a:defRPr/>
            </a:pPr>
            <a:r>
              <a:rPr kumimoji="0" lang="en-US" sz="34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Odibee Sans"/>
              </a:rPr>
              <a:t>2. </a:t>
            </a:r>
            <a:r>
              <a:rPr kumimoji="0" lang="vi-VN" sz="34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Odibee Sans"/>
              </a:rPr>
              <a:t>Vì sao có thể dùng bồ câu để đưa thư?</a:t>
            </a:r>
          </a:p>
        </p:txBody>
      </p:sp>
      <p:sp>
        <p:nvSpPr>
          <p:cNvPr id="55" name="Rounded Rectangle 54"/>
          <p:cNvSpPr/>
          <p:nvPr/>
        </p:nvSpPr>
        <p:spPr>
          <a:xfrm>
            <a:off x="4467922" y="2236500"/>
            <a:ext cx="7844245" cy="3507343"/>
          </a:xfrm>
          <a:prstGeom prst="roundRect">
            <a:avLst/>
          </a:prstGeom>
          <a:solidFill>
            <a:schemeClr val="accent2">
              <a:lumMod val="20000"/>
              <a:lumOff val="80000"/>
            </a:schemeClr>
          </a:solidFill>
          <a:effectLst>
            <a:outerShdw blurRad="50800" dist="38100" dir="2700000" algn="tl" rotWithShape="0">
              <a:prstClr val="black">
                <a:alpha val="40000"/>
              </a:prstClr>
            </a:outerShdw>
          </a:effectLst>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Có thể dùng bồ câu để đưa thư vì bồ câu nhớ đường rất tốt. Nó có thể bay qua một chặng đường dài hàng nghìn cây số để mang thư đến đúng nơi nhận.</a:t>
            </a:r>
            <a:endParaRPr kumimoji="0" lang="vi-VN"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0" name="Picture 19"/>
          <p:cNvPicPr>
            <a:picLocks noChangeAspect="1"/>
          </p:cNvPicPr>
          <p:nvPr/>
        </p:nvPicPr>
        <p:blipFill>
          <a:blip r:embed="rId4">
            <a:extLst>
              <a:ext uri="{28A0092B-C50C-407E-A947-70E740481C1C}">
                <a14:useLocalDpi xmlns:a14="http://schemas.microsoft.com/office/drawing/2010/main" val="0"/>
              </a:ext>
            </a:extLst>
          </a:blip>
          <a:srcRect/>
          <a:stretch/>
        </p:blipFill>
        <p:spPr>
          <a:xfrm>
            <a:off x="-123928" y="1351033"/>
            <a:ext cx="4699145" cy="4699145"/>
          </a:xfrm>
          <a:prstGeom prst="rect">
            <a:avLst/>
          </a:prstGeom>
        </p:spPr>
      </p:pic>
      <p:pic>
        <p:nvPicPr>
          <p:cNvPr id="22" name="Picture 2" descr="Cartoon gold old buttons for game or web design Vector Image">
            <a:hlinkClick r:id="" action="ppaction://noaction"/>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6557" t="9819" r="60963" b="60437"/>
          <a:stretch/>
        </p:blipFill>
        <p:spPr bwMode="auto">
          <a:xfrm>
            <a:off x="31158" y="5364378"/>
            <a:ext cx="960120" cy="685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96820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barn(outVertical)">
                                      <p:cBhvr>
                                        <p:cTn id="7"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4.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5.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2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8.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299</TotalTime>
  <Words>736</Words>
  <Application>Microsoft Office PowerPoint</Application>
  <PresentationFormat>Widescreen</PresentationFormat>
  <Paragraphs>57</Paragraphs>
  <Slides>18</Slides>
  <Notes>11</Notes>
  <HiddenSlides>0</HiddenSlides>
  <MMClips>0</MMClips>
  <ScaleCrop>false</ScaleCrop>
  <HeadingPairs>
    <vt:vector size="6" baseType="variant">
      <vt:variant>
        <vt:lpstr>Fonts Used</vt:lpstr>
      </vt:variant>
      <vt:variant>
        <vt:i4>19</vt:i4>
      </vt:variant>
      <vt:variant>
        <vt:lpstr>Theme</vt:lpstr>
      </vt:variant>
      <vt:variant>
        <vt:i4>10</vt:i4>
      </vt:variant>
      <vt:variant>
        <vt:lpstr>Slide Titles</vt:lpstr>
      </vt:variant>
      <vt:variant>
        <vt:i4>18</vt:i4>
      </vt:variant>
    </vt:vector>
  </HeadingPairs>
  <TitlesOfParts>
    <vt:vector size="47" baseType="lpstr">
      <vt:lpstr>等线</vt:lpstr>
      <vt:lpstr>等线 Light</vt:lpstr>
      <vt:lpstr>微软雅黑</vt:lpstr>
      <vt:lpstr>宋体</vt:lpstr>
      <vt:lpstr>Amatic SC</vt:lpstr>
      <vt:lpstr>Aptos</vt:lpstr>
      <vt:lpstr>Aptos Display</vt:lpstr>
      <vt:lpstr>Arial</vt:lpstr>
      <vt:lpstr>Arial-Rounded</vt:lpstr>
      <vt:lpstr>Calibri</vt:lpstr>
      <vt:lpstr>Cambria</vt:lpstr>
      <vt:lpstr>Coiny</vt:lpstr>
      <vt:lpstr>Fira Sans</vt:lpstr>
      <vt:lpstr>Odibee Sans</vt:lpstr>
      <vt:lpstr>Palace Script MT</vt:lpstr>
      <vt:lpstr>Times New Roman</vt:lpstr>
      <vt:lpstr>Vogue-ExtraBold</vt:lpstr>
      <vt:lpstr>思源黑体 CN Regular</vt:lpstr>
      <vt:lpstr>方正卡通简体</vt:lpstr>
      <vt:lpstr>Office Theme</vt:lpstr>
      <vt:lpstr>1_Office 主题</vt:lpstr>
      <vt:lpstr>1_Office 主题​​</vt:lpstr>
      <vt:lpstr>2_Office 主题​​</vt:lpstr>
      <vt:lpstr>3_Office 主题​​</vt:lpstr>
      <vt:lpstr>Office 主题</vt:lpstr>
      <vt:lpstr>Custom Design</vt:lpstr>
      <vt:lpstr>Chủ đề Office</vt:lpstr>
      <vt:lpstr>1_Custom Design</vt:lpstr>
      <vt:lpstr>2_Custom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Admin</cp:lastModifiedBy>
  <cp:revision>34</cp:revision>
  <dcterms:created xsi:type="dcterms:W3CDTF">2021-07-20T01:55:21Z</dcterms:created>
  <dcterms:modified xsi:type="dcterms:W3CDTF">2026-04-07T15:07:27Z</dcterms:modified>
</cp:coreProperties>
</file>