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812" r:id="rId3"/>
  </p:sldMasterIdLst>
  <p:notesMasterIdLst>
    <p:notesMasterId r:id="rId11"/>
  </p:notesMasterIdLst>
  <p:sldIdLst>
    <p:sldId id="499" r:id="rId4"/>
    <p:sldId id="280" r:id="rId5"/>
    <p:sldId id="7774" r:id="rId6"/>
    <p:sldId id="7767" r:id="rId7"/>
    <p:sldId id="7775" r:id="rId8"/>
    <p:sldId id="7776" r:id="rId9"/>
    <p:sldId id="77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ùng Ninh" userId="00585dd55001ff39" providerId="LiveId" clId="{47DAC642-4FAE-42E0-93A0-F796DD00186B}"/>
    <pc:docChg chg="undo custSel addSld delSld modSld delMainMaster">
      <pc:chgData name="Tùng Ninh" userId="00585dd55001ff39" providerId="LiveId" clId="{47DAC642-4FAE-42E0-93A0-F796DD00186B}" dt="2025-09-12T02:29:08.613" v="23" actId="14100"/>
      <pc:docMkLst>
        <pc:docMk/>
      </pc:docMkLst>
      <pc:sldChg chg="del">
        <pc:chgData name="Tùng Ninh" userId="00585dd55001ff39" providerId="LiveId" clId="{47DAC642-4FAE-42E0-93A0-F796DD00186B}" dt="2025-09-12T02:27:30.513" v="20" actId="47"/>
        <pc:sldMkLst>
          <pc:docMk/>
          <pc:sldMk cId="0" sldId="264"/>
        </pc:sldMkLst>
      </pc:sldChg>
      <pc:sldChg chg="del">
        <pc:chgData name="Tùng Ninh" userId="00585dd55001ff39" providerId="LiveId" clId="{47DAC642-4FAE-42E0-93A0-F796DD00186B}" dt="2025-09-12T02:26:40.545" v="1" actId="47"/>
        <pc:sldMkLst>
          <pc:docMk/>
          <pc:sldMk cId="3676573454" sldId="265"/>
        </pc:sldMkLst>
      </pc:sldChg>
      <pc:sldChg chg="del">
        <pc:chgData name="Tùng Ninh" userId="00585dd55001ff39" providerId="LiveId" clId="{47DAC642-4FAE-42E0-93A0-F796DD00186B}" dt="2025-09-12T02:27:17.745" v="14" actId="47"/>
        <pc:sldMkLst>
          <pc:docMk/>
          <pc:sldMk cId="2428127993" sldId="506"/>
        </pc:sldMkLst>
      </pc:sldChg>
      <pc:sldChg chg="del">
        <pc:chgData name="Tùng Ninh" userId="00585dd55001ff39" providerId="LiveId" clId="{47DAC642-4FAE-42E0-93A0-F796DD00186B}" dt="2025-09-12T02:27:24.698" v="15" actId="47"/>
        <pc:sldMkLst>
          <pc:docMk/>
          <pc:sldMk cId="3093557584" sldId="509"/>
        </pc:sldMkLst>
      </pc:sldChg>
      <pc:sldChg chg="del">
        <pc:chgData name="Tùng Ninh" userId="00585dd55001ff39" providerId="LiveId" clId="{47DAC642-4FAE-42E0-93A0-F796DD00186B}" dt="2025-09-12T02:27:27.546" v="16" actId="47"/>
        <pc:sldMkLst>
          <pc:docMk/>
          <pc:sldMk cId="1186943242" sldId="510"/>
        </pc:sldMkLst>
      </pc:sldChg>
      <pc:sldChg chg="del">
        <pc:chgData name="Tùng Ninh" userId="00585dd55001ff39" providerId="LiveId" clId="{47DAC642-4FAE-42E0-93A0-F796DD00186B}" dt="2025-09-12T02:27:28.506" v="17" actId="47"/>
        <pc:sldMkLst>
          <pc:docMk/>
          <pc:sldMk cId="3216342839" sldId="511"/>
        </pc:sldMkLst>
      </pc:sldChg>
      <pc:sldChg chg="del">
        <pc:chgData name="Tùng Ninh" userId="00585dd55001ff39" providerId="LiveId" clId="{47DAC642-4FAE-42E0-93A0-F796DD00186B}" dt="2025-09-12T02:27:29.382" v="18" actId="47"/>
        <pc:sldMkLst>
          <pc:docMk/>
          <pc:sldMk cId="3205067082" sldId="512"/>
        </pc:sldMkLst>
      </pc:sldChg>
      <pc:sldChg chg="del">
        <pc:chgData name="Tùng Ninh" userId="00585dd55001ff39" providerId="LiveId" clId="{47DAC642-4FAE-42E0-93A0-F796DD00186B}" dt="2025-09-12T02:27:30.047" v="19" actId="47"/>
        <pc:sldMkLst>
          <pc:docMk/>
          <pc:sldMk cId="573449129" sldId="514"/>
        </pc:sldMkLst>
      </pc:sldChg>
      <pc:sldChg chg="del">
        <pc:chgData name="Tùng Ninh" userId="00585dd55001ff39" providerId="LiveId" clId="{47DAC642-4FAE-42E0-93A0-F796DD00186B}" dt="2025-09-12T02:26:48.591" v="4" actId="47"/>
        <pc:sldMkLst>
          <pc:docMk/>
          <pc:sldMk cId="1933720748" sldId="7747"/>
        </pc:sldMkLst>
      </pc:sldChg>
      <pc:sldChg chg="del">
        <pc:chgData name="Tùng Ninh" userId="00585dd55001ff39" providerId="LiveId" clId="{47DAC642-4FAE-42E0-93A0-F796DD00186B}" dt="2025-09-12T02:26:53.206" v="6" actId="47"/>
        <pc:sldMkLst>
          <pc:docMk/>
          <pc:sldMk cId="381326073" sldId="7748"/>
        </pc:sldMkLst>
      </pc:sldChg>
      <pc:sldChg chg="del">
        <pc:chgData name="Tùng Ninh" userId="00585dd55001ff39" providerId="LiveId" clId="{47DAC642-4FAE-42E0-93A0-F796DD00186B}" dt="2025-09-12T02:26:55.222" v="7" actId="47"/>
        <pc:sldMkLst>
          <pc:docMk/>
          <pc:sldMk cId="3914318177" sldId="7749"/>
        </pc:sldMkLst>
      </pc:sldChg>
      <pc:sldChg chg="del">
        <pc:chgData name="Tùng Ninh" userId="00585dd55001ff39" providerId="LiveId" clId="{47DAC642-4FAE-42E0-93A0-F796DD00186B}" dt="2025-09-12T02:26:51.185" v="5" actId="47"/>
        <pc:sldMkLst>
          <pc:docMk/>
          <pc:sldMk cId="2789551728" sldId="7763"/>
        </pc:sldMkLst>
      </pc:sldChg>
      <pc:sldChg chg="del">
        <pc:chgData name="Tùng Ninh" userId="00585dd55001ff39" providerId="LiveId" clId="{47DAC642-4FAE-42E0-93A0-F796DD00186B}" dt="2025-09-12T02:26:34.664" v="0" actId="47"/>
        <pc:sldMkLst>
          <pc:docMk/>
          <pc:sldMk cId="2115849989" sldId="7765"/>
        </pc:sldMkLst>
      </pc:sldChg>
      <pc:sldChg chg="del">
        <pc:chgData name="Tùng Ninh" userId="00585dd55001ff39" providerId="LiveId" clId="{47DAC642-4FAE-42E0-93A0-F796DD00186B}" dt="2025-09-12T02:26:56.661" v="8" actId="47"/>
        <pc:sldMkLst>
          <pc:docMk/>
          <pc:sldMk cId="4169053968" sldId="7766"/>
        </pc:sldMkLst>
      </pc:sldChg>
      <pc:sldChg chg="add del">
        <pc:chgData name="Tùng Ninh" userId="00585dd55001ff39" providerId="LiveId" clId="{47DAC642-4FAE-42E0-93A0-F796DD00186B}" dt="2025-09-12T02:27:09.093" v="12" actId="47"/>
        <pc:sldMkLst>
          <pc:docMk/>
          <pc:sldMk cId="3473933823" sldId="7767"/>
        </pc:sldMkLst>
      </pc:sldChg>
      <pc:sldChg chg="del">
        <pc:chgData name="Tùng Ninh" userId="00585dd55001ff39" providerId="LiveId" clId="{47DAC642-4FAE-42E0-93A0-F796DD00186B}" dt="2025-09-12T02:26:58.256" v="10" actId="47"/>
        <pc:sldMkLst>
          <pc:docMk/>
          <pc:sldMk cId="2140329" sldId="7768"/>
        </pc:sldMkLst>
      </pc:sldChg>
      <pc:sldChg chg="del">
        <pc:chgData name="Tùng Ninh" userId="00585dd55001ff39" providerId="LiveId" clId="{47DAC642-4FAE-42E0-93A0-F796DD00186B}" dt="2025-09-12T02:26:43.884" v="2" actId="47"/>
        <pc:sldMkLst>
          <pc:docMk/>
          <pc:sldMk cId="2545606328" sldId="7770"/>
        </pc:sldMkLst>
      </pc:sldChg>
      <pc:sldChg chg="del">
        <pc:chgData name="Tùng Ninh" userId="00585dd55001ff39" providerId="LiveId" clId="{47DAC642-4FAE-42E0-93A0-F796DD00186B}" dt="2025-09-12T02:26:46.422" v="3" actId="47"/>
        <pc:sldMkLst>
          <pc:docMk/>
          <pc:sldMk cId="2163748186" sldId="7771"/>
        </pc:sldMkLst>
      </pc:sldChg>
      <pc:sldChg chg="del">
        <pc:chgData name="Tùng Ninh" userId="00585dd55001ff39" providerId="LiveId" clId="{47DAC642-4FAE-42E0-93A0-F796DD00186B}" dt="2025-09-12T02:26:57.167" v="9" actId="47"/>
        <pc:sldMkLst>
          <pc:docMk/>
          <pc:sldMk cId="2187733439" sldId="7772"/>
        </pc:sldMkLst>
      </pc:sldChg>
      <pc:sldChg chg="del">
        <pc:chgData name="Tùng Ninh" userId="00585dd55001ff39" providerId="LiveId" clId="{47DAC642-4FAE-42E0-93A0-F796DD00186B}" dt="2025-09-12T02:27:13.383" v="13" actId="47"/>
        <pc:sldMkLst>
          <pc:docMk/>
          <pc:sldMk cId="2883475133" sldId="7773"/>
        </pc:sldMkLst>
      </pc:sldChg>
      <pc:sldChg chg="modSp mod">
        <pc:chgData name="Tùng Ninh" userId="00585dd55001ff39" providerId="LiveId" clId="{47DAC642-4FAE-42E0-93A0-F796DD00186B}" dt="2025-09-12T02:29:08.613" v="23" actId="14100"/>
        <pc:sldMkLst>
          <pc:docMk/>
          <pc:sldMk cId="1301349832" sldId="7775"/>
        </pc:sldMkLst>
        <pc:picChg chg="mod">
          <ac:chgData name="Tùng Ninh" userId="00585dd55001ff39" providerId="LiveId" clId="{47DAC642-4FAE-42E0-93A0-F796DD00186B}" dt="2025-09-12T02:29:08.613" v="23" actId="14100"/>
          <ac:picMkLst>
            <pc:docMk/>
            <pc:sldMk cId="1301349832" sldId="7775"/>
            <ac:picMk id="2" creationId="{3083609E-B774-5E01-9F1B-A3D45794C0D3}"/>
          </ac:picMkLst>
        </pc:picChg>
      </pc:sldChg>
      <pc:sldChg chg="modSp mod">
        <pc:chgData name="Tùng Ninh" userId="00585dd55001ff39" providerId="LiveId" clId="{47DAC642-4FAE-42E0-93A0-F796DD00186B}" dt="2025-09-12T02:29:03.628" v="22" actId="14100"/>
        <pc:sldMkLst>
          <pc:docMk/>
          <pc:sldMk cId="2581007724" sldId="7776"/>
        </pc:sldMkLst>
        <pc:picChg chg="mod">
          <ac:chgData name="Tùng Ninh" userId="00585dd55001ff39" providerId="LiveId" clId="{47DAC642-4FAE-42E0-93A0-F796DD00186B}" dt="2025-09-12T02:29:03.628" v="22" actId="14100"/>
          <ac:picMkLst>
            <pc:docMk/>
            <pc:sldMk cId="2581007724" sldId="7776"/>
            <ac:picMk id="4" creationId="{F6D36A8C-5C09-6453-E52F-18A50E2930AF}"/>
          </ac:picMkLst>
        </pc:picChg>
      </pc:sldChg>
      <pc:sldChg chg="modSp mod">
        <pc:chgData name="Tùng Ninh" userId="00585dd55001ff39" providerId="LiveId" clId="{47DAC642-4FAE-42E0-93A0-F796DD00186B}" dt="2025-09-12T02:28:54.088" v="21" actId="14100"/>
        <pc:sldMkLst>
          <pc:docMk/>
          <pc:sldMk cId="2624191362" sldId="7777"/>
        </pc:sldMkLst>
        <pc:picChg chg="mod">
          <ac:chgData name="Tùng Ninh" userId="00585dd55001ff39" providerId="LiveId" clId="{47DAC642-4FAE-42E0-93A0-F796DD00186B}" dt="2025-09-12T02:28:54.088" v="21" actId="14100"/>
          <ac:picMkLst>
            <pc:docMk/>
            <pc:sldMk cId="2624191362" sldId="7777"/>
            <ac:picMk id="4" creationId="{45EB5D2D-133C-1292-615C-E136FA5C8B09}"/>
          </ac:picMkLst>
        </pc:picChg>
      </pc:sldChg>
      <pc:sldMasterChg chg="del delSldLayout">
        <pc:chgData name="Tùng Ninh" userId="00585dd55001ff39" providerId="LiveId" clId="{47DAC642-4FAE-42E0-93A0-F796DD00186B}" dt="2025-09-12T02:27:17.745" v="14" actId="47"/>
        <pc:sldMasterMkLst>
          <pc:docMk/>
          <pc:sldMasterMk cId="199861038" sldId="2147483731"/>
        </pc:sldMasterMkLst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2300284486" sldId="2147483732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1691519582" sldId="2147483733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3239376755" sldId="2147483734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3854775527" sldId="2147483735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2850574726" sldId="2147483736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2602146412" sldId="2147483737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1046947625" sldId="2147483738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4013005135" sldId="2147483739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1419491153" sldId="2147483744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264417070" sldId="2147483745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3248399307" sldId="2147483746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953623929" sldId="2147483747"/>
          </pc:sldLayoutMkLst>
        </pc:sldLayoutChg>
        <pc:sldLayoutChg chg="del">
          <pc:chgData name="Tùng Ninh" userId="00585dd55001ff39" providerId="LiveId" clId="{47DAC642-4FAE-42E0-93A0-F796DD00186B}" dt="2025-09-12T02:27:17.745" v="14" actId="47"/>
          <pc:sldLayoutMkLst>
            <pc:docMk/>
            <pc:sldMasterMk cId="199861038" sldId="2147483731"/>
            <pc:sldLayoutMk cId="3010986523" sldId="2147483748"/>
          </pc:sldLayoutMkLst>
        </pc:sldLayoutChg>
      </pc:sldMasterChg>
      <pc:sldMasterChg chg="del delSldLayout">
        <pc:chgData name="Tùng Ninh" userId="00585dd55001ff39" providerId="LiveId" clId="{47DAC642-4FAE-42E0-93A0-F796DD00186B}" dt="2025-09-12T02:27:24.698" v="15" actId="47"/>
        <pc:sldMasterMkLst>
          <pc:docMk/>
          <pc:sldMasterMk cId="308479624" sldId="2147483749"/>
        </pc:sldMasterMkLst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3084254025" sldId="2147483750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2691167883" sldId="2147483752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56113102" sldId="2147483753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2791432626" sldId="2147483754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4093165546" sldId="2147483755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4154686291" sldId="2147483756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2068883883" sldId="2147483757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1279743867" sldId="2147483758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2459011089" sldId="2147483759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1985236898" sldId="2147483760"/>
          </pc:sldLayoutMkLst>
        </pc:sldLayoutChg>
        <pc:sldLayoutChg chg="del">
          <pc:chgData name="Tùng Ninh" userId="00585dd55001ff39" providerId="LiveId" clId="{47DAC642-4FAE-42E0-93A0-F796DD00186B}" dt="2025-09-12T02:27:24.698" v="15" actId="47"/>
          <pc:sldLayoutMkLst>
            <pc:docMk/>
            <pc:sldMasterMk cId="308479624" sldId="2147483749"/>
            <pc:sldLayoutMk cId="2834959149" sldId="2147483761"/>
          </pc:sldLayoutMkLst>
        </pc:sldLayoutChg>
      </pc:sldMasterChg>
      <pc:sldMasterChg chg="del delSldLayout">
        <pc:chgData name="Tùng Ninh" userId="00585dd55001ff39" providerId="LiveId" clId="{47DAC642-4FAE-42E0-93A0-F796DD00186B}" dt="2025-09-12T02:27:27.546" v="16" actId="47"/>
        <pc:sldMasterMkLst>
          <pc:docMk/>
          <pc:sldMasterMk cId="4289128860" sldId="2147483762"/>
        </pc:sldMasterMkLst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3848310551" sldId="2147483763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3250057743" sldId="2147483765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3137669551" sldId="2147483766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384148976" sldId="2147483767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1319562372" sldId="2147483768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1982575617" sldId="2147483769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2960188749" sldId="2147483770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1759866495" sldId="2147483771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1719092130" sldId="2147483772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2009820656" sldId="2147483773"/>
          </pc:sldLayoutMkLst>
        </pc:sldLayoutChg>
        <pc:sldLayoutChg chg="del">
          <pc:chgData name="Tùng Ninh" userId="00585dd55001ff39" providerId="LiveId" clId="{47DAC642-4FAE-42E0-93A0-F796DD00186B}" dt="2025-09-12T02:27:27.546" v="16" actId="47"/>
          <pc:sldLayoutMkLst>
            <pc:docMk/>
            <pc:sldMasterMk cId="4289128860" sldId="2147483762"/>
            <pc:sldLayoutMk cId="2090937826" sldId="2147483774"/>
          </pc:sldLayoutMkLst>
        </pc:sldLayoutChg>
      </pc:sldMasterChg>
      <pc:sldMasterChg chg="del delSldLayout">
        <pc:chgData name="Tùng Ninh" userId="00585dd55001ff39" providerId="LiveId" clId="{47DAC642-4FAE-42E0-93A0-F796DD00186B}" dt="2025-09-12T02:27:28.506" v="17" actId="47"/>
        <pc:sldMasterMkLst>
          <pc:docMk/>
          <pc:sldMasterMk cId="1119819807" sldId="2147483775"/>
        </pc:sldMasterMkLst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229500270" sldId="2147483776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630238321" sldId="2147483777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2785809386" sldId="2147483779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1404828414" sldId="2147483780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2334702494" sldId="2147483781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1017224848" sldId="2147483782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4010053657" sldId="2147483783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1527820955" sldId="2147483784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1753558444" sldId="2147483785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3804632395" sldId="2147483786"/>
          </pc:sldLayoutMkLst>
        </pc:sldLayoutChg>
        <pc:sldLayoutChg chg="del">
          <pc:chgData name="Tùng Ninh" userId="00585dd55001ff39" providerId="LiveId" clId="{47DAC642-4FAE-42E0-93A0-F796DD00186B}" dt="2025-09-12T02:27:28.506" v="17" actId="47"/>
          <pc:sldLayoutMkLst>
            <pc:docMk/>
            <pc:sldMasterMk cId="1119819807" sldId="2147483775"/>
            <pc:sldLayoutMk cId="131499559" sldId="2147483787"/>
          </pc:sldLayoutMkLst>
        </pc:sldLayoutChg>
      </pc:sldMasterChg>
      <pc:sldMasterChg chg="del delSldLayout">
        <pc:chgData name="Tùng Ninh" userId="00585dd55001ff39" providerId="LiveId" clId="{47DAC642-4FAE-42E0-93A0-F796DD00186B}" dt="2025-09-12T02:27:29.382" v="18" actId="47"/>
        <pc:sldMasterMkLst>
          <pc:docMk/>
          <pc:sldMasterMk cId="3237195139" sldId="2147483788"/>
        </pc:sldMasterMkLst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3469017291" sldId="2147483789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1360461825" sldId="2147483790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2362987070" sldId="2147483791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2591278772" sldId="2147483792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1131285169" sldId="2147483793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4123558926" sldId="2147483794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3213567971" sldId="2147483795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1406800264" sldId="2147483796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3707023529" sldId="2147483797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2839001912" sldId="2147483798"/>
          </pc:sldLayoutMkLst>
        </pc:sldLayoutChg>
        <pc:sldLayoutChg chg="del">
          <pc:chgData name="Tùng Ninh" userId="00585dd55001ff39" providerId="LiveId" clId="{47DAC642-4FAE-42E0-93A0-F796DD00186B}" dt="2025-09-12T02:27:29.382" v="18" actId="47"/>
          <pc:sldLayoutMkLst>
            <pc:docMk/>
            <pc:sldMasterMk cId="3237195139" sldId="2147483788"/>
            <pc:sldLayoutMk cId="2730588949" sldId="2147483799"/>
          </pc:sldLayoutMkLst>
        </pc:sldLayoutChg>
      </pc:sldMasterChg>
      <pc:sldMasterChg chg="del delSldLayout">
        <pc:chgData name="Tùng Ninh" userId="00585dd55001ff39" providerId="LiveId" clId="{47DAC642-4FAE-42E0-93A0-F796DD00186B}" dt="2025-09-12T02:27:30.047" v="19" actId="47"/>
        <pc:sldMasterMkLst>
          <pc:docMk/>
          <pc:sldMasterMk cId="3945150055" sldId="2147483800"/>
        </pc:sldMasterMkLst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1802516343" sldId="2147483801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2005029342" sldId="2147483802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1565204236" sldId="2147483803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890750564" sldId="2147483804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655464926" sldId="2147483805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2412000428" sldId="2147483806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423135458" sldId="2147483807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3315067333" sldId="2147483808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2523122742" sldId="2147483809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3101946328" sldId="2147483810"/>
          </pc:sldLayoutMkLst>
        </pc:sldLayoutChg>
        <pc:sldLayoutChg chg="del">
          <pc:chgData name="Tùng Ninh" userId="00585dd55001ff39" providerId="LiveId" clId="{47DAC642-4FAE-42E0-93A0-F796DD00186B}" dt="2025-09-12T02:27:30.047" v="19" actId="47"/>
          <pc:sldLayoutMkLst>
            <pc:docMk/>
            <pc:sldMasterMk cId="3945150055" sldId="2147483800"/>
            <pc:sldLayoutMk cId="1789578124" sldId="214748381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9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6927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61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83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855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11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389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91329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1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1465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106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1BAECF53-56D6-8E8B-B110-340A2FF8FF3B}"/>
              </a:ext>
            </a:extLst>
          </p:cNvPr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E85C8B4A-9C7D-1674-C907-663508EB20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262759" y="136634"/>
            <a:ext cx="11592910" cy="6589987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44C5B6-01D0-B437-43D6-D31ACB4194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17731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36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A89084-E84B-4A54-AFF8-8863B162BD9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982904-CF7B-909E-DF58-41FC1BDF096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91794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2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7" Type="http://schemas.openxmlformats.org/officeDocument/2006/relationships/image" Target="../media/image2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0" y="0"/>
            <a:ext cx="1858190" cy="1427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18181"/>
            <a:ext cx="1473200" cy="147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72" y="-166777"/>
            <a:ext cx="1523956" cy="150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484" y="1841567"/>
            <a:ext cx="9272820" cy="2523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326255" y="1958084"/>
            <a:ext cx="981772" cy="1012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5484" y="784851"/>
            <a:ext cx="3365025" cy="804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Luyện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HoneyCream" pitchFamily="2" charset="0"/>
                <a:cs typeface="+mn-cs"/>
              </a:rPr>
              <a:t>từ và câu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HoneyCream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1" name="椭圆 10"/>
          <p:cNvSpPr/>
          <p:nvPr/>
        </p:nvSpPr>
        <p:spPr>
          <a:xfrm>
            <a:off x="10260330" y="2372995"/>
            <a:ext cx="1816100" cy="1816100"/>
          </a:xfrm>
          <a:prstGeom prst="ellipse">
            <a:avLst/>
          </a:prstGeom>
          <a:solidFill>
            <a:srgbClr val="99A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81046" y="2472527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99751" y="3018944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E3670D4-03E5-C4CE-BB46-F0347D96D7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2" y="1913565"/>
            <a:ext cx="9131978" cy="3104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0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" grpId="0" animBg="1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2B0C-26F3-7CF7-E0BC-4DE3FAD4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verse2Fmedia2Fc78146eb-5127-4da5-8081-d0a869b5f019_seed1331485574">
            <a:hlinkClick r:id="" action="ppaction://media"/>
            <a:extLst>
              <a:ext uri="{FF2B5EF4-FFF2-40B4-BE49-F238E27FC236}">
                <a16:creationId xmlns:a16="http://schemas.microsoft.com/office/drawing/2014/main" id="{41F517A3-D04E-98C6-D20B-6A7B72DC19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Am_thanh_moi_truong_nong_thon_lang_que-www_tiengdong_com">
            <a:hlinkClick r:id="" action="ppaction://media"/>
            <a:extLst>
              <a:ext uri="{FF2B5EF4-FFF2-40B4-BE49-F238E27FC236}">
                <a16:creationId xmlns:a16="http://schemas.microsoft.com/office/drawing/2014/main" id="{1FD80260-EA1A-B886-1384-A45A9024EF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306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3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222744" y="579924"/>
            <a:ext cx="102497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9944E1-EA7E-4006-C58B-C6D73D1A0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dreamina-2025-07-24-8785-CHIM HÓT TRONG VƯỜN">
            <a:hlinkClick r:id="" action="ppaction://media"/>
            <a:extLst>
              <a:ext uri="{FF2B5EF4-FFF2-40B4-BE49-F238E27FC236}">
                <a16:creationId xmlns:a16="http://schemas.microsoft.com/office/drawing/2014/main" id="{3083609E-B774-5E01-9F1B-A3D45794C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11926" y="0"/>
            <a:ext cx="14192532" cy="6858000"/>
          </a:xfrm>
          <a:prstGeom prst="rect">
            <a:avLst/>
          </a:prstGeom>
          <a:noFill/>
        </p:spPr>
      </p:pic>
      <p:pic>
        <p:nvPicPr>
          <p:cNvPr id="3" name="tieng_hoa_mi_hot-www_tiengdong_com">
            <a:hlinkClick r:id="" action="ppaction://media"/>
            <a:extLst>
              <a:ext uri="{FF2B5EF4-FFF2-40B4-BE49-F238E27FC236}">
                <a16:creationId xmlns:a16="http://schemas.microsoft.com/office/drawing/2014/main" id="{68F085C4-D3D9-915A-A0D4-201BEDA8E5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8753" y="323112"/>
            <a:ext cx="406400" cy="406400"/>
          </a:xfrm>
          <a:prstGeom prst="rect">
            <a:avLst/>
          </a:prstGeom>
        </p:spPr>
      </p:pic>
      <p:pic>
        <p:nvPicPr>
          <p:cNvPr id="5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25AAF74A-EFB4-4BBC-F77E-E54D2E392D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6223" y="11737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F114D-426C-F280-9C52-73624D306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d433642-a2c6-49e6-84dd-c72258743ce3_seed36809653">
            <a:hlinkClick r:id="" action="ppaction://media"/>
            <a:extLst>
              <a:ext uri="{FF2B5EF4-FFF2-40B4-BE49-F238E27FC236}">
                <a16:creationId xmlns:a16="http://schemas.microsoft.com/office/drawing/2014/main" id="{F6D36A8C-5C09-6453-E52F-18A50E2930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21163" y="-77604"/>
            <a:ext cx="14233666" cy="6712319"/>
          </a:xfr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EA4E4630-B854-C5E9-8890-4C649BA4BD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8120" y="1529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B590-E0EC-61D3-7AAD-DA658633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17bd49d-888c-464c-b74b-beb26853aeb5_seed1013570685">
            <a:hlinkClick r:id="" action="ppaction://media"/>
            <a:extLst>
              <a:ext uri="{FF2B5EF4-FFF2-40B4-BE49-F238E27FC236}">
                <a16:creationId xmlns:a16="http://schemas.microsoft.com/office/drawing/2014/main" id="{45EB5D2D-133C-1292-615C-E136FA5C8B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9481" y="-1"/>
            <a:ext cx="14253882" cy="6858001"/>
          </a:xfr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A7BF7233-88C3-DDC6-8FC4-4D78652797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3814" y="854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9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53</Words>
  <Application>Microsoft Office PowerPoint</Application>
  <PresentationFormat>Màn hình rộng</PresentationFormat>
  <Paragraphs>13</Paragraphs>
  <Slides>7</Slides>
  <Notes>1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7</vt:i4>
      </vt:variant>
    </vt:vector>
  </HeadingPairs>
  <TitlesOfParts>
    <vt:vector size="19" baseType="lpstr">
      <vt:lpstr>等线</vt:lpstr>
      <vt:lpstr>等线 Light</vt:lpstr>
      <vt:lpstr>#9Slide07 HoneyCream</vt:lpstr>
      <vt:lpstr>Arial</vt:lpstr>
      <vt:lpstr>Calibri</vt:lpstr>
      <vt:lpstr>Cambria</vt:lpstr>
      <vt:lpstr>ITC Avant Garde Std Bk</vt:lpstr>
      <vt:lpstr>Wingdings</vt:lpstr>
      <vt:lpstr>字魂59号-创粗黑</vt:lpstr>
      <vt:lpstr>Office 主题​​</vt:lpstr>
      <vt:lpstr>1_Office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Tùng Ninh</cp:lastModifiedBy>
  <cp:revision>57</cp:revision>
  <dcterms:created xsi:type="dcterms:W3CDTF">2022-05-21T09:20:50Z</dcterms:created>
  <dcterms:modified xsi:type="dcterms:W3CDTF">2025-09-12T02:29:27Z</dcterms:modified>
</cp:coreProperties>
</file>