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6" r:id="rId2"/>
    <p:sldId id="327" r:id="rId3"/>
    <p:sldId id="328" r:id="rId4"/>
    <p:sldId id="329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9" r:id="rId13"/>
    <p:sldId id="350" r:id="rId14"/>
    <p:sldId id="343" r:id="rId15"/>
    <p:sldId id="345" r:id="rId16"/>
    <p:sldId id="34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0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92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C777C12-23BB-41AB-9736-401CEE738D52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62" r:id="rId6"/>
    <p:sldLayoutId id="2147483664" r:id="rId7"/>
    <p:sldLayoutId id="2147483665" r:id="rId8"/>
    <p:sldLayoutId id="2147483666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602AA-999B-4EB9-BE44-224EB9E75F95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691BD-CC99-44E4-9C01-9A72231298B1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ACA1A3-259B-4C6A-8231-52E825A46F82}"/>
              </a:ext>
            </a:extLst>
          </p:cNvPr>
          <p:cNvSpPr txBox="1">
            <a:spLocks/>
          </p:cNvSpPr>
          <p:nvPr/>
        </p:nvSpPr>
        <p:spPr>
          <a:xfrm>
            <a:off x="4202257" y="1880659"/>
            <a:ext cx="3787486" cy="8855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GB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12405" y="2982724"/>
            <a:ext cx="856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0991" y="4022349"/>
            <a:ext cx="2630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6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6" y="1962653"/>
            <a:ext cx="10003453" cy="39654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9018" y="267288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29018" y="3206237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910418" y="305993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71706" y="2994424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7535514" y="3652792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776070" y="3574999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8312754" y="4169451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5667108" y="4711995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402876" y="322806"/>
            <a:ext cx="3935737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chemeClr val="tx1"/>
                </a:solidFill>
              </a:rPr>
              <a:t>Luyện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đọc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câu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8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9269" y="2201284"/>
            <a:ext cx="9719057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i="1" dirty="0" err="1">
                <a:solidFill>
                  <a:schemeClr val="tx1"/>
                </a:solidFill>
              </a:rPr>
              <a:t>Sẻ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kể</a:t>
            </a:r>
            <a:r>
              <a:rPr lang="en-US" sz="4800" i="1" dirty="0">
                <a:solidFill>
                  <a:schemeClr val="tx1"/>
                </a:solidFill>
              </a:rPr>
              <a:t>:  </a:t>
            </a:r>
            <a:r>
              <a:rPr lang="en-US" sz="4800" i="1" dirty="0" err="1">
                <a:solidFill>
                  <a:schemeClr val="tx1"/>
                </a:solidFill>
              </a:rPr>
              <a:t>Tổ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của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nó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nhỏ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mà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đẹp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lắm</a:t>
            </a:r>
            <a:r>
              <a:rPr lang="en-US" sz="4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5339" y="3931690"/>
            <a:ext cx="9826330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</a:rPr>
              <a:t>Nó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sắp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lũ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cua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bé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tí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bò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khắp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hồ</a:t>
            </a:r>
            <a:r>
              <a:rPr lang="en-US" sz="4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2280" y="618515"/>
            <a:ext cx="6123501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 err="1">
                <a:solidFill>
                  <a:schemeClr val="tx1"/>
                </a:solidFill>
              </a:rPr>
              <a:t>Luyện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  <a:r>
              <a:rPr lang="en-US" sz="6600" i="1" dirty="0" err="1">
                <a:solidFill>
                  <a:schemeClr val="tx1"/>
                </a:solidFill>
              </a:rPr>
              <a:t>đọc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  <a:r>
              <a:rPr lang="en-US" sz="6600" i="1" dirty="0" err="1">
                <a:solidFill>
                  <a:schemeClr val="tx1"/>
                </a:solidFill>
              </a:rPr>
              <a:t>câu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37941" y="234927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22281" y="236720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85311" y="236720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006360" y="2373012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908706" y="237338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59139" y="4053408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903415" y="4053408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5761" y="4053777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3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6" y="1962653"/>
            <a:ext cx="10003453" cy="39654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9018" y="267288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29018" y="3206237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910418" y="305993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71706" y="2994424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7535514" y="3652792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776070" y="3574999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8312754" y="4169451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5667108" y="4711995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99777" y="228689"/>
            <a:ext cx="3935737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chemeClr val="tx1"/>
                </a:solidFill>
              </a:rPr>
              <a:t>Luyện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đọc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câu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7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" y="1246585"/>
            <a:ext cx="11143359" cy="44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056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8523" y="595018"/>
            <a:ext cx="604524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itchFamily="18" charset="0"/>
              </a:rPr>
              <a:t>Em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chọn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chữ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nào</a:t>
            </a:r>
            <a:r>
              <a:rPr lang="en-US" sz="4000" dirty="0">
                <a:latin typeface="UTM Avo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g </a:t>
            </a:r>
            <a:r>
              <a:rPr lang="en-US" sz="4000" dirty="0">
                <a:latin typeface="UTM Avo" pitchFamily="18" charset="0"/>
              </a:rPr>
              <a:t>hay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gh</a:t>
            </a:r>
            <a:r>
              <a:rPr lang="en-US" sz="4000" dirty="0">
                <a:latin typeface="UTM Avo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394" y="1674435"/>
            <a:ext cx="10545435" cy="2265065"/>
            <a:chOff x="977335" y="981976"/>
            <a:chExt cx="10545435" cy="226506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14611" t="15068" r="56446" b="29934"/>
            <a:stretch>
              <a:fillRect/>
            </a:stretch>
          </p:blipFill>
          <p:spPr bwMode="auto">
            <a:xfrm>
              <a:off x="977335" y="981976"/>
              <a:ext cx="2366368" cy="226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3412" t="19243" r="52929" b="41283"/>
            <a:stretch>
              <a:fillRect/>
            </a:stretch>
          </p:blipFill>
          <p:spPr bwMode="auto">
            <a:xfrm>
              <a:off x="4956473" y="1043516"/>
              <a:ext cx="2781808" cy="205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16001" t="19079" r="59402" b="36513"/>
            <a:stretch>
              <a:fillRect/>
            </a:stretch>
          </p:blipFill>
          <p:spPr bwMode="auto">
            <a:xfrm>
              <a:off x="8843929" y="991259"/>
              <a:ext cx="2678841" cy="218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954999" y="3961424"/>
            <a:ext cx="10329224" cy="820333"/>
            <a:chOff x="1176940" y="3268965"/>
            <a:chExt cx="10329224" cy="820333"/>
          </a:xfrm>
        </p:grpSpPr>
        <p:sp>
          <p:nvSpPr>
            <p:cNvPr id="15" name="Oval 14"/>
            <p:cNvSpPr/>
            <p:nvPr/>
          </p:nvSpPr>
          <p:spPr>
            <a:xfrm>
              <a:off x="1176940" y="3271151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</a:t>
              </a:r>
              <a:r>
                <a:rPr lang="en-US" sz="4800" b="1" i="1" dirty="0">
                  <a:solidFill>
                    <a:schemeClr val="tx1"/>
                  </a:solidFill>
                  <a:latin typeface="+mj-lt"/>
                </a:rPr>
                <a:t>à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343997" y="3271150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</a:t>
              </a:r>
              <a:r>
                <a:rPr lang="en-US" sz="4400" b="1" i="1" dirty="0" err="1">
                  <a:solidFill>
                    <a:schemeClr val="tx1"/>
                  </a:solidFill>
                  <a:latin typeface="+mj-lt"/>
                </a:rPr>
                <a:t>ắp</a:t>
              </a:r>
              <a:endParaRPr lang="en-US" sz="4400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111880" y="3268965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……. </a:t>
              </a:r>
              <a:r>
                <a:rPr lang="en-US" sz="4400" b="1" i="1" dirty="0">
                  <a:solidFill>
                    <a:schemeClr val="tx1"/>
                  </a:solidFill>
                  <a:latin typeface="+mj-lt"/>
                </a:rPr>
                <a:t>i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37666" y="4062224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98192" y="4015989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0585" y="4049516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69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4844" y="345282"/>
            <a:ext cx="293862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latin typeface="UTM Avo" pitchFamily="18" charset="0"/>
              </a:rPr>
              <a:t>GHI NHỚ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73" y="1478791"/>
            <a:ext cx="9880081" cy="41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" y="191393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52137" y="3526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79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9498" t="18640" r="56100" b="53071"/>
          <a:stretch>
            <a:fillRect/>
          </a:stretch>
        </p:blipFill>
        <p:spPr bwMode="auto">
          <a:xfrm>
            <a:off x="1020404" y="860836"/>
            <a:ext cx="3339267" cy="36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44852" t="18586" r="40353" b="54111"/>
          <a:stretch>
            <a:fillRect/>
          </a:stretch>
        </p:blipFill>
        <p:spPr bwMode="auto">
          <a:xfrm>
            <a:off x="7970169" y="553247"/>
            <a:ext cx="3518788" cy="365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21095" y="1279659"/>
            <a:ext cx="3051526" cy="28007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8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8800" b="1" dirty="0">
              <a:solidFill>
                <a:srgbClr val="00206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858608" y="3996826"/>
            <a:ext cx="7243613" cy="2098617"/>
          </a:xfrm>
          <a:prstGeom prst="clou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2619" y="4343196"/>
            <a:ext cx="632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Hỏi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vần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đáp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tiếng</a:t>
            </a:r>
            <a:endParaRPr lang="en-US" sz="4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9498" t="18640" r="56100" b="53071"/>
          <a:stretch>
            <a:fillRect/>
          </a:stretch>
        </p:blipFill>
        <p:spPr bwMode="auto">
          <a:xfrm>
            <a:off x="1617811" y="568073"/>
            <a:ext cx="3903528" cy="431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44852" t="18586" r="40353" b="54111"/>
          <a:stretch>
            <a:fillRect/>
          </a:stretch>
        </p:blipFill>
        <p:spPr bwMode="auto">
          <a:xfrm>
            <a:off x="6476576" y="597635"/>
            <a:ext cx="4126760" cy="428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276513" y="5486397"/>
            <a:ext cx="4736009" cy="884930"/>
            <a:chOff x="6749716" y="5109166"/>
            <a:chExt cx="4632157" cy="846471"/>
          </a:xfrm>
          <a:solidFill>
            <a:srgbClr val="FF99CC"/>
          </a:solidFill>
        </p:grpSpPr>
        <p:sp>
          <p:nvSpPr>
            <p:cNvPr id="13" name="Oval 12"/>
            <p:cNvSpPr/>
            <p:nvPr/>
          </p:nvSpPr>
          <p:spPr>
            <a:xfrm>
              <a:off x="6749716" y="5113427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061158" y="5109166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276348" y="5109170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479505" y="5111194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51017" y="1463837"/>
            <a:ext cx="4667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UTM Avo" pitchFamily="18" charset="0"/>
              </a:rPr>
              <a:t>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4122" y="5481941"/>
            <a:ext cx="4752051" cy="884931"/>
            <a:chOff x="6749716" y="5109168"/>
            <a:chExt cx="4632157" cy="846469"/>
          </a:xfrm>
          <a:solidFill>
            <a:srgbClr val="FF99CC"/>
          </a:solidFill>
        </p:grpSpPr>
        <p:sp>
          <p:nvSpPr>
            <p:cNvPr id="19" name="Oval 18"/>
            <p:cNvSpPr/>
            <p:nvPr/>
          </p:nvSpPr>
          <p:spPr>
            <a:xfrm>
              <a:off x="6749716" y="5113427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061158" y="5109168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276348" y="5109168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479505" y="5111194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6060" y="5561131"/>
            <a:ext cx="84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©m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47294" y="5561131"/>
            <a:ext cx="73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¬p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89644" y="5602657"/>
            <a:ext cx="1116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®ªm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06883" y="5598513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.VnAvant" panose="020B7200000000000000" pitchFamily="34" charset="0"/>
              </a:rPr>
              <a:t>tiÕp</a:t>
            </a:r>
            <a:endParaRPr lang="en-US" sz="3200" dirty="0">
              <a:latin typeface=".VnAvant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60133" y="5614399"/>
            <a:ext cx="4730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.VnAvant" panose="020B7200000000000000" pitchFamily="34" charset="0"/>
              </a:rPr>
              <a:t>nÊm</a:t>
            </a:r>
            <a:r>
              <a:rPr lang="en-US" sz="2800" dirty="0">
                <a:latin typeface=".VnAvant" panose="020B7200000000000000" pitchFamily="34" charset="0"/>
              </a:rPr>
              <a:t>     </a:t>
            </a:r>
            <a:r>
              <a:rPr lang="en-US" sz="2800" dirty="0" err="1">
                <a:latin typeface=".VnAvant" panose="020B7200000000000000" pitchFamily="34" charset="0"/>
              </a:rPr>
              <a:t>chíp</a:t>
            </a:r>
            <a:r>
              <a:rPr lang="en-US" sz="2800" dirty="0">
                <a:latin typeface=".VnAvant" panose="020B7200000000000000" pitchFamily="34" charset="0"/>
              </a:rPr>
              <a:t>     ªm       </a:t>
            </a:r>
            <a:r>
              <a:rPr lang="en-US" sz="2800" dirty="0" err="1">
                <a:latin typeface=".VnAvant" panose="020B7200000000000000" pitchFamily="34" charset="0"/>
              </a:rPr>
              <a:t>iªp</a:t>
            </a:r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9995" y="910960"/>
            <a:ext cx="2892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27968" y="1838464"/>
            <a:ext cx="10457895" cy="310856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6950" y="2584013"/>
            <a:ext cx="100094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ÔN TẬP GIỮA HỌC KÌ I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7501" y="3943459"/>
            <a:ext cx="2694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(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Luyện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tập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55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54716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02" y="0"/>
            <a:ext cx="6548712" cy="62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4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" y="1246585"/>
            <a:ext cx="11143359" cy="44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9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57016" y="546390"/>
            <a:ext cx="4632960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0743" y="1631478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khóm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tre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ngà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0744" y="28506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kể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lể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743" y="4146078"/>
            <a:ext cx="4453127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rôm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rả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0744" y="53652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nó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8128" y="16314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đẹp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lắm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8128" y="28506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lũ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gà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8128" y="41460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nắm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rơm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8128" y="53906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khệ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nệ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8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1091</TotalTime>
  <Words>140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.VnAvant</vt:lpstr>
      <vt:lpstr>Arial</vt:lpstr>
      <vt:lpstr>Calibri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Tuyền Nguyễn Thị</cp:lastModifiedBy>
  <cp:revision>59</cp:revision>
  <dcterms:created xsi:type="dcterms:W3CDTF">2021-10-30T04:56:06Z</dcterms:created>
  <dcterms:modified xsi:type="dcterms:W3CDTF">2025-11-30T15:21:00Z</dcterms:modified>
</cp:coreProperties>
</file>