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583" r:id="rId2"/>
    <p:sldId id="427" r:id="rId3"/>
    <p:sldId id="428" r:id="rId4"/>
    <p:sldId id="429" r:id="rId5"/>
    <p:sldId id="426" r:id="rId6"/>
    <p:sldId id="425" r:id="rId7"/>
    <p:sldId id="430" r:id="rId8"/>
    <p:sldId id="431" r:id="rId9"/>
  </p:sldIdLst>
  <p:sldSz cx="12192000" cy="6858000"/>
  <p:notesSz cx="6858000" cy="9144000"/>
  <p:embeddedFontLst>
    <p:embeddedFont>
      <p:font typeface="SimSun" panose="02010600030101010101" pitchFamily="2" charset="-122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mbria Math" panose="02040503050406030204" pitchFamily="18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32" autoAdjust="0"/>
    <p:restoredTop sz="94660"/>
  </p:normalViewPr>
  <p:slideViewPr>
    <p:cSldViewPr snapToGrid="0">
      <p:cViewPr varScale="1">
        <p:scale>
          <a:sx n="97" d="100"/>
          <a:sy n="97" d="100"/>
        </p:scale>
        <p:origin x="4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3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2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3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83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4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4/8/2025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83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49" r:id="rId6"/>
    <p:sldLayoutId id="2147483650" r:id="rId7"/>
    <p:sldLayoutId id="2147483656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747" y="163598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58: Luyện 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r="3532"/>
          <a:stretch/>
        </p:blipFill>
        <p:spPr>
          <a:xfrm>
            <a:off x="52410" y="674994"/>
            <a:ext cx="11671300" cy="26389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537075" y="3853815"/>
            <a:ext cx="2778125" cy="2694305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3221564" y="349625"/>
            <a:ext cx="2528516" cy="15603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986585" y="349998"/>
            <a:ext cx="3297236" cy="20347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85420" y="1566545"/>
            <a:ext cx="1576070" cy="17100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159054" y="3827748"/>
            <a:ext cx="1102532" cy="191903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7719628" y="435329"/>
            <a:ext cx="683079" cy="1131154"/>
          </a:xfrm>
          <a:prstGeom prst="rect">
            <a:avLst/>
          </a:prstGeom>
        </p:spPr>
      </p:pic>
      <p:pic>
        <p:nvPicPr>
          <p:cNvPr id="9" name="百石元 - Happy 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7118" y="-10516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Graphic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24510"/>
            <a:ext cx="5711825" cy="3436620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2014855" y="1905635"/>
            <a:ext cx="860425" cy="8191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16 + 1=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19 - 1 =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48355" y="1732280"/>
            <a:ext cx="996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17</a:t>
            </a:r>
          </a:p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18</a:t>
            </a:r>
          </a:p>
        </p:txBody>
      </p:sp>
      <p:pic>
        <p:nvPicPr>
          <p:cNvPr id="6" name="PA_Graphic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0835" y="1028065"/>
            <a:ext cx="5882005" cy="348869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8745855" y="2465705"/>
            <a:ext cx="860425" cy="8191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13 + 3 =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18 - 5 =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193655" y="2282825"/>
            <a:ext cx="996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16</a:t>
            </a:r>
          </a:p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13</a:t>
            </a:r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>
            <a:fillRect/>
          </a:stretch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14" name="内容占位符 5"/>
          <p:cNvPicPr>
            <a:picLocks noGrp="1" noChangeAspect="1"/>
          </p:cNvPicPr>
          <p:nvPr>
            <p:ph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>
            <a:fillRect/>
          </a:stretch>
        </p:blipFill>
        <p:spPr>
          <a:xfrm>
            <a:off x="7272338" y="3497263"/>
            <a:ext cx="4919662" cy="3651250"/>
          </a:xfr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>
            <a:fillRect/>
          </a:stretch>
        </p:blipFill>
        <p:spPr>
          <a:xfrm>
            <a:off x="-389890" y="3734435"/>
            <a:ext cx="3945255" cy="3399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/>
      <p:bldP spid="5" grpId="1"/>
      <p:bldP spid="8" grpId="0"/>
      <p:bldP spid="8" grpId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>
            <a:fillRect/>
          </a:stretch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2" name="内容占位符 5"/>
          <p:cNvPicPr>
            <a:picLocks noGrp="1" noChangeAspect="1"/>
          </p:cNvPicPr>
          <p:nvPr>
            <p:ph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>
            <a:fillRect/>
          </a:stretch>
        </p:blipFill>
        <p:spPr>
          <a:xfrm>
            <a:off x="7272338" y="3497263"/>
            <a:ext cx="4919662" cy="3651250"/>
          </a:xfrm>
        </p:spPr>
      </p:pic>
      <p:pic>
        <p:nvPicPr>
          <p:cNvPr id="7" name="PA_Graphic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458470"/>
            <a:ext cx="5882640" cy="3502660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2014855" y="1905635"/>
            <a:ext cx="860425" cy="8191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10 + 6=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10 + 5  =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82644" y="1758542"/>
            <a:ext cx="996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16</a:t>
            </a:r>
          </a:p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15</a:t>
            </a:r>
          </a:p>
        </p:txBody>
      </p:sp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>
            <a:fillRect/>
          </a:stretch>
        </p:blipFill>
        <p:spPr>
          <a:xfrm>
            <a:off x="-389890" y="3734435"/>
            <a:ext cx="3945255" cy="3399790"/>
          </a:xfrm>
          <a:prstGeom prst="rect">
            <a:avLst/>
          </a:prstGeom>
        </p:spPr>
      </p:pic>
      <p:pic>
        <p:nvPicPr>
          <p:cNvPr id="12" name="PA_Graphic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30290" y="732155"/>
            <a:ext cx="5882005" cy="3488690"/>
          </a:xfrm>
          <a:prstGeom prst="rect">
            <a:avLst/>
          </a:prstGeom>
        </p:spPr>
      </p:pic>
      <p:sp>
        <p:nvSpPr>
          <p:cNvPr id="13" name="Rectangles 12"/>
          <p:cNvSpPr/>
          <p:nvPr/>
        </p:nvSpPr>
        <p:spPr>
          <a:xfrm>
            <a:off x="8185785" y="2350135"/>
            <a:ext cx="860425" cy="8191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12 - 2 =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17 - 7 =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684385" y="2154555"/>
            <a:ext cx="996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10</a:t>
            </a:r>
          </a:p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/>
      <p:bldP spid="5" grpId="1"/>
      <p:bldP spid="13" grpId="0"/>
      <p:bldP spid="13" grpId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r="2113"/>
          <a:stretch/>
        </p:blipFill>
        <p:spPr>
          <a:xfrm>
            <a:off x="0" y="516890"/>
            <a:ext cx="12020624" cy="599249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5511800" y="5163820"/>
            <a:ext cx="743585" cy="8191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5</a:t>
            </a:r>
          </a:p>
        </p:txBody>
      </p:sp>
      <p:sp>
        <p:nvSpPr>
          <p:cNvPr id="6" name="Rectangles 5"/>
          <p:cNvSpPr/>
          <p:nvPr/>
        </p:nvSpPr>
        <p:spPr>
          <a:xfrm>
            <a:off x="9692640" y="5163820"/>
            <a:ext cx="743585" cy="8191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2</a:t>
            </a:r>
          </a:p>
        </p:txBody>
      </p:sp>
      <p:pic>
        <p:nvPicPr>
          <p:cNvPr id="7" name="PA_Graphic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670" y="1673860"/>
            <a:ext cx="3262630" cy="2585720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527175" y="2769870"/>
            <a:ext cx="743585" cy="8191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8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" b="1083"/>
          <a:stretch/>
        </p:blipFill>
        <p:spPr>
          <a:xfrm>
            <a:off x="0" y="463550"/>
            <a:ext cx="12192000" cy="639445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7319010" y="3579495"/>
            <a:ext cx="721995" cy="689610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6</a:t>
            </a:r>
          </a:p>
        </p:txBody>
      </p:sp>
      <p:sp>
        <p:nvSpPr>
          <p:cNvPr id="6" name="Rectangles 5"/>
          <p:cNvSpPr/>
          <p:nvPr/>
        </p:nvSpPr>
        <p:spPr>
          <a:xfrm>
            <a:off x="9063355" y="3579495"/>
            <a:ext cx="721995" cy="689610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3</a:t>
            </a:r>
          </a:p>
        </p:txBody>
      </p:sp>
      <p:sp>
        <p:nvSpPr>
          <p:cNvPr id="7" name="Rectangles 6"/>
          <p:cNvSpPr/>
          <p:nvPr/>
        </p:nvSpPr>
        <p:spPr>
          <a:xfrm>
            <a:off x="10323195" y="3579495"/>
            <a:ext cx="721995" cy="689610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9</a:t>
            </a:r>
          </a:p>
        </p:txBody>
      </p:sp>
      <p:sp>
        <p:nvSpPr>
          <p:cNvPr id="8" name="Oval 7"/>
          <p:cNvSpPr/>
          <p:nvPr/>
        </p:nvSpPr>
        <p:spPr>
          <a:xfrm>
            <a:off x="8173085" y="3580130"/>
            <a:ext cx="758190" cy="688975"/>
          </a:xfrm>
          <a:prstGeom prst="ellipse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+</a:t>
            </a:r>
          </a:p>
        </p:txBody>
      </p:sp>
      <p:sp>
        <p:nvSpPr>
          <p:cNvPr id="9" name="Rectangles 8"/>
          <p:cNvSpPr/>
          <p:nvPr/>
        </p:nvSpPr>
        <p:spPr>
          <a:xfrm>
            <a:off x="10180320" y="5184775"/>
            <a:ext cx="721995" cy="689610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bldLvl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" b="-1637"/>
          <a:stretch/>
        </p:blipFill>
        <p:spPr>
          <a:xfrm>
            <a:off x="127000" y="386921"/>
            <a:ext cx="11938000" cy="6471079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7462837" y="4484370"/>
            <a:ext cx="721995" cy="689610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5</a:t>
            </a:r>
          </a:p>
        </p:txBody>
      </p:sp>
      <p:sp>
        <p:nvSpPr>
          <p:cNvPr id="6" name="Rectangles 5"/>
          <p:cNvSpPr/>
          <p:nvPr/>
        </p:nvSpPr>
        <p:spPr>
          <a:xfrm>
            <a:off x="9226550" y="4497070"/>
            <a:ext cx="721995" cy="689610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</a:t>
            </a:r>
          </a:p>
        </p:txBody>
      </p:sp>
      <p:sp>
        <p:nvSpPr>
          <p:cNvPr id="7" name="Rectangles 6"/>
          <p:cNvSpPr/>
          <p:nvPr/>
        </p:nvSpPr>
        <p:spPr>
          <a:xfrm>
            <a:off x="10524490" y="4484370"/>
            <a:ext cx="721995" cy="689610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8348980" y="4477385"/>
            <a:ext cx="758190" cy="688975"/>
          </a:xfrm>
          <a:prstGeom prst="ellipse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-</a:t>
            </a:r>
          </a:p>
        </p:txBody>
      </p:sp>
      <p:sp>
        <p:nvSpPr>
          <p:cNvPr id="9" name="Rectangles 8"/>
          <p:cNvSpPr/>
          <p:nvPr/>
        </p:nvSpPr>
        <p:spPr>
          <a:xfrm>
            <a:off x="10308590" y="5970270"/>
            <a:ext cx="721995" cy="689610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" b="167"/>
          <a:stretch/>
        </p:blipFill>
        <p:spPr>
          <a:xfrm>
            <a:off x="167956" y="318163"/>
            <a:ext cx="11770043" cy="6539838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2184083" y="5311775"/>
            <a:ext cx="758190" cy="662305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18</a:t>
            </a:r>
          </a:p>
        </p:txBody>
      </p:sp>
      <p:sp>
        <p:nvSpPr>
          <p:cNvPr id="6" name="Rectangles 5"/>
          <p:cNvSpPr/>
          <p:nvPr/>
        </p:nvSpPr>
        <p:spPr>
          <a:xfrm>
            <a:off x="3852862" y="5299074"/>
            <a:ext cx="721995" cy="662305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4</a:t>
            </a:r>
          </a:p>
        </p:txBody>
      </p:sp>
      <p:sp>
        <p:nvSpPr>
          <p:cNvPr id="7" name="Rectangles 6"/>
          <p:cNvSpPr/>
          <p:nvPr/>
        </p:nvSpPr>
        <p:spPr>
          <a:xfrm>
            <a:off x="5048249" y="5299073"/>
            <a:ext cx="831851" cy="662305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14</a:t>
            </a:r>
          </a:p>
        </p:txBody>
      </p:sp>
      <p:sp>
        <p:nvSpPr>
          <p:cNvPr id="8" name="Oval 7"/>
          <p:cNvSpPr/>
          <p:nvPr/>
        </p:nvSpPr>
        <p:spPr>
          <a:xfrm>
            <a:off x="2994342" y="5312410"/>
            <a:ext cx="758190" cy="661670"/>
          </a:xfrm>
          <a:prstGeom prst="ellipse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-</a:t>
            </a:r>
          </a:p>
        </p:txBody>
      </p:sp>
      <p:sp>
        <p:nvSpPr>
          <p:cNvPr id="9" name="Rectangles 8"/>
          <p:cNvSpPr/>
          <p:nvPr/>
        </p:nvSpPr>
        <p:spPr>
          <a:xfrm>
            <a:off x="4048760" y="6115974"/>
            <a:ext cx="777240" cy="662305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67</Words>
  <Application>Microsoft Office PowerPoint</Application>
  <PresentationFormat>Widescreen</PresentationFormat>
  <Paragraphs>37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UTM Avo</vt:lpstr>
      <vt:lpstr>Cambria Math</vt:lpstr>
      <vt:lpstr>Calibri</vt:lpstr>
      <vt:lpstr>Arial</vt:lpstr>
      <vt:lpstr>SimSun</vt:lpstr>
      <vt:lpstr>Green Color</vt:lpstr>
      <vt:lpstr>Tuần 27 Bài 58: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84974</cp:lastModifiedBy>
  <cp:revision>67</cp:revision>
  <dcterms:created xsi:type="dcterms:W3CDTF">2021-11-01T08:16:00Z</dcterms:created>
  <dcterms:modified xsi:type="dcterms:W3CDTF">2025-04-08T02:07:59Z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999E5CD8CB3C4C188EBBCE6A149B6B40</vt:lpwstr>
  </property>
  <property fmtid="{D5CDD505-2E9C-101B-9397-08002B2CF9AE}" pid="3" name="KSOProductBuildVer">
    <vt:lpwstr>1033-11.2.0.10463</vt:lpwstr>
  </property>
</Properties>
</file>