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26" r:id="rId3"/>
    <p:sldId id="280" r:id="rId4"/>
    <p:sldId id="281" r:id="rId5"/>
    <p:sldId id="328" r:id="rId6"/>
    <p:sldId id="329" r:id="rId7"/>
    <p:sldId id="290" r:id="rId8"/>
    <p:sldId id="330" r:id="rId9"/>
    <p:sldId id="256" r:id="rId10"/>
    <p:sldId id="268" r:id="rId11"/>
    <p:sldId id="282" r:id="rId12"/>
    <p:sldId id="272" r:id="rId13"/>
    <p:sldId id="284" r:id="rId14"/>
    <p:sldId id="331" r:id="rId15"/>
    <p:sldId id="440" r:id="rId16"/>
    <p:sldId id="438" r:id="rId17"/>
    <p:sldId id="442" r:id="rId18"/>
    <p:sldId id="444" r:id="rId19"/>
    <p:sldId id="445" r:id="rId2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FFCC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726" y="4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46BF6-07F3-486D-8A7F-CEA5D6E468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4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46BF6-07F3-486D-8A7F-CEA5D6E468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41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46BF6-07F3-486D-8A7F-CEA5D6E468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41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696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1044" y="4099101"/>
            <a:ext cx="16314057" cy="2238967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7" name="Google Shape;987;p33"/>
          <p:cNvSpPr/>
          <p:nvPr/>
        </p:nvSpPr>
        <p:spPr>
          <a:xfrm>
            <a:off x="1045" y="4656407"/>
            <a:ext cx="6731961" cy="1448975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8" name="Google Shape;988;p33"/>
          <p:cNvSpPr/>
          <p:nvPr/>
        </p:nvSpPr>
        <p:spPr>
          <a:xfrm>
            <a:off x="5197" y="4865603"/>
            <a:ext cx="7671791" cy="1472471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9" name="Google Shape;989;p33"/>
          <p:cNvSpPr/>
          <p:nvPr/>
        </p:nvSpPr>
        <p:spPr>
          <a:xfrm>
            <a:off x="8970420" y="6061622"/>
            <a:ext cx="7344655" cy="2675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0" name="Google Shape;990;p33"/>
          <p:cNvSpPr/>
          <p:nvPr/>
        </p:nvSpPr>
        <p:spPr>
          <a:xfrm>
            <a:off x="9052200" y="4956383"/>
            <a:ext cx="7262904" cy="1381692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1" name="Google Shape;991;p33"/>
          <p:cNvSpPr/>
          <p:nvPr/>
        </p:nvSpPr>
        <p:spPr>
          <a:xfrm>
            <a:off x="-1896740" y="2211265"/>
            <a:ext cx="6809610" cy="1225392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2" name="Google Shape;992;p33"/>
          <p:cNvSpPr/>
          <p:nvPr/>
        </p:nvSpPr>
        <p:spPr>
          <a:xfrm>
            <a:off x="1043" y="5648735"/>
            <a:ext cx="10104011" cy="567685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3" name="Google Shape;993;p33"/>
          <p:cNvSpPr/>
          <p:nvPr/>
        </p:nvSpPr>
        <p:spPr>
          <a:xfrm>
            <a:off x="7021488" y="5648735"/>
            <a:ext cx="9353637" cy="567685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4" name="Google Shape;994;p33"/>
          <p:cNvSpPr/>
          <p:nvPr/>
        </p:nvSpPr>
        <p:spPr>
          <a:xfrm>
            <a:off x="1398296" y="5915575"/>
            <a:ext cx="14946781" cy="922303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5" name="Google Shape;995;p33"/>
          <p:cNvSpPr/>
          <p:nvPr/>
        </p:nvSpPr>
        <p:spPr>
          <a:xfrm>
            <a:off x="1398296" y="5980595"/>
            <a:ext cx="14946781" cy="871035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6" name="Google Shape;996;p33"/>
          <p:cNvSpPr/>
          <p:nvPr/>
        </p:nvSpPr>
        <p:spPr>
          <a:xfrm>
            <a:off x="1042" y="5945834"/>
            <a:ext cx="14546199" cy="2211975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7" name="Google Shape;997;p33"/>
          <p:cNvSpPr/>
          <p:nvPr/>
        </p:nvSpPr>
        <p:spPr>
          <a:xfrm>
            <a:off x="1045" y="5946333"/>
            <a:ext cx="3126077" cy="905296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8" name="Google Shape;998;p33"/>
          <p:cNvSpPr/>
          <p:nvPr/>
        </p:nvSpPr>
        <p:spPr>
          <a:xfrm>
            <a:off x="2031757" y="5952836"/>
            <a:ext cx="2950065" cy="898795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9" name="Google Shape;999;p33"/>
          <p:cNvSpPr/>
          <p:nvPr/>
        </p:nvSpPr>
        <p:spPr>
          <a:xfrm>
            <a:off x="4145203" y="6061622"/>
            <a:ext cx="2596120" cy="790009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0" name="Google Shape;1000;p33"/>
          <p:cNvSpPr/>
          <p:nvPr/>
        </p:nvSpPr>
        <p:spPr>
          <a:xfrm>
            <a:off x="6538166" y="6236430"/>
            <a:ext cx="2057857" cy="6152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1" name="Google Shape;1001;p33"/>
          <p:cNvSpPr/>
          <p:nvPr/>
        </p:nvSpPr>
        <p:spPr>
          <a:xfrm>
            <a:off x="1043" y="5943081"/>
            <a:ext cx="9905317" cy="547179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2" name="Google Shape;1002;p33"/>
          <p:cNvSpPr/>
          <p:nvPr/>
        </p:nvSpPr>
        <p:spPr>
          <a:xfrm>
            <a:off x="1042" y="6505768"/>
            <a:ext cx="14546199" cy="973819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3" name="Google Shape;1003;p33"/>
          <p:cNvSpPr/>
          <p:nvPr/>
        </p:nvSpPr>
        <p:spPr>
          <a:xfrm>
            <a:off x="7469667" y="5980596"/>
            <a:ext cx="8875430" cy="897793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4" name="Google Shape;1004;p33"/>
          <p:cNvSpPr/>
          <p:nvPr/>
        </p:nvSpPr>
        <p:spPr>
          <a:xfrm>
            <a:off x="7469667" y="6216172"/>
            <a:ext cx="8875430" cy="898795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5" name="Google Shape;1005;p33"/>
          <p:cNvSpPr/>
          <p:nvPr/>
        </p:nvSpPr>
        <p:spPr>
          <a:xfrm>
            <a:off x="1043" y="6803367"/>
            <a:ext cx="16344030" cy="2340517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6" name="Google Shape;1006;p33"/>
          <p:cNvSpPr/>
          <p:nvPr/>
        </p:nvSpPr>
        <p:spPr>
          <a:xfrm>
            <a:off x="1043" y="6928909"/>
            <a:ext cx="16344030" cy="749247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7" name="Google Shape;1007;p33"/>
          <p:cNvSpPr/>
          <p:nvPr/>
        </p:nvSpPr>
        <p:spPr>
          <a:xfrm>
            <a:off x="1043" y="7046695"/>
            <a:ext cx="16344030" cy="2097188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8" name="Google Shape;1008;p33"/>
          <p:cNvSpPr/>
          <p:nvPr/>
        </p:nvSpPr>
        <p:spPr>
          <a:xfrm>
            <a:off x="14102943" y="6684329"/>
            <a:ext cx="880069" cy="18756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9" name="Google Shape;1009;p33"/>
          <p:cNvSpPr/>
          <p:nvPr/>
        </p:nvSpPr>
        <p:spPr>
          <a:xfrm>
            <a:off x="14792305" y="6613555"/>
            <a:ext cx="1168846" cy="258335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0" name="Google Shape;1010;p33"/>
          <p:cNvSpPr/>
          <p:nvPr/>
        </p:nvSpPr>
        <p:spPr>
          <a:xfrm>
            <a:off x="14891653" y="6688329"/>
            <a:ext cx="957693" cy="18356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1" name="Google Shape;1011;p33"/>
          <p:cNvSpPr/>
          <p:nvPr/>
        </p:nvSpPr>
        <p:spPr>
          <a:xfrm>
            <a:off x="8297670" y="6665822"/>
            <a:ext cx="1148081" cy="206068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2" name="Google Shape;1012;p33"/>
          <p:cNvSpPr/>
          <p:nvPr/>
        </p:nvSpPr>
        <p:spPr>
          <a:xfrm>
            <a:off x="9255046" y="6597797"/>
            <a:ext cx="1259887" cy="274091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3" name="Google Shape;1013;p33"/>
          <p:cNvSpPr/>
          <p:nvPr/>
        </p:nvSpPr>
        <p:spPr>
          <a:xfrm>
            <a:off x="13080399" y="6946165"/>
            <a:ext cx="1168846" cy="164804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4" name="Google Shape;1014;p33"/>
          <p:cNvSpPr/>
          <p:nvPr/>
        </p:nvSpPr>
        <p:spPr>
          <a:xfrm>
            <a:off x="9483768" y="6717088"/>
            <a:ext cx="957693" cy="141045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5" name="Google Shape;1015;p33"/>
          <p:cNvSpPr/>
          <p:nvPr/>
        </p:nvSpPr>
        <p:spPr>
          <a:xfrm>
            <a:off x="8647461" y="6740846"/>
            <a:ext cx="677221" cy="117289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6" name="Google Shape;1016;p33"/>
          <p:cNvSpPr/>
          <p:nvPr/>
        </p:nvSpPr>
        <p:spPr>
          <a:xfrm>
            <a:off x="10070588" y="6710335"/>
            <a:ext cx="1168846" cy="164804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7" name="Google Shape;1017;p33"/>
          <p:cNvSpPr/>
          <p:nvPr/>
        </p:nvSpPr>
        <p:spPr>
          <a:xfrm>
            <a:off x="10381088" y="7252513"/>
            <a:ext cx="4105173" cy="115888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8" name="Google Shape;1018;p33"/>
          <p:cNvSpPr/>
          <p:nvPr/>
        </p:nvSpPr>
        <p:spPr>
          <a:xfrm>
            <a:off x="7836070" y="7394313"/>
            <a:ext cx="4243813" cy="110136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9" name="Google Shape;1019;p33"/>
          <p:cNvSpPr/>
          <p:nvPr/>
        </p:nvSpPr>
        <p:spPr>
          <a:xfrm>
            <a:off x="13006926" y="7124473"/>
            <a:ext cx="3338189" cy="1310431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0" name="Google Shape;1020;p33"/>
          <p:cNvSpPr/>
          <p:nvPr/>
        </p:nvSpPr>
        <p:spPr>
          <a:xfrm>
            <a:off x="7189194" y="7046697"/>
            <a:ext cx="9155903" cy="51391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1" name="Google Shape;1021;p33"/>
          <p:cNvSpPr/>
          <p:nvPr/>
        </p:nvSpPr>
        <p:spPr>
          <a:xfrm>
            <a:off x="1043" y="7254514"/>
            <a:ext cx="16344030" cy="1889369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2" name="Google Shape;1022;p33"/>
          <p:cNvSpPr/>
          <p:nvPr/>
        </p:nvSpPr>
        <p:spPr>
          <a:xfrm>
            <a:off x="1043" y="7216254"/>
            <a:ext cx="16344030" cy="1046092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3" name="Google Shape;1023;p33"/>
          <p:cNvSpPr/>
          <p:nvPr/>
        </p:nvSpPr>
        <p:spPr>
          <a:xfrm>
            <a:off x="1045" y="7269521"/>
            <a:ext cx="6222769" cy="1874364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4" name="Google Shape;1024;p33"/>
          <p:cNvSpPr/>
          <p:nvPr/>
        </p:nvSpPr>
        <p:spPr>
          <a:xfrm>
            <a:off x="5913013" y="7681907"/>
            <a:ext cx="5007603" cy="1461979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5" name="Google Shape;1025;p33"/>
          <p:cNvSpPr/>
          <p:nvPr/>
        </p:nvSpPr>
        <p:spPr>
          <a:xfrm>
            <a:off x="11364341" y="8110548"/>
            <a:ext cx="4596798" cy="1033339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6" name="Google Shape;1026;p33"/>
          <p:cNvSpPr/>
          <p:nvPr/>
        </p:nvSpPr>
        <p:spPr>
          <a:xfrm>
            <a:off x="11728192" y="2271334"/>
            <a:ext cx="5895678" cy="99931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4538021" y="1316044"/>
            <a:ext cx="7200597" cy="23802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70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466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4538021" y="3696311"/>
            <a:ext cx="7200597" cy="1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336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51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8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2/29/2024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52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2/29/2024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04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5" y="5875870"/>
            <a:ext cx="13835142" cy="1816100"/>
          </a:xfrm>
        </p:spPr>
        <p:txBody>
          <a:bodyPr anchor="t"/>
          <a:lstStyle>
            <a:lvl1pPr algn="l">
              <a:defRPr sz="71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5" y="3875620"/>
            <a:ext cx="13835142" cy="2000249"/>
          </a:xfrm>
        </p:spPr>
        <p:txBody>
          <a:bodyPr anchor="b"/>
          <a:lstStyle>
            <a:lvl1pPr marL="0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1pPr>
            <a:lvl2pPr marL="81259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194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 marL="243779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4pPr>
            <a:lvl5pPr marL="3250387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5pPr>
            <a:lvl6pPr marL="4062984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6pPr>
            <a:lvl7pPr marL="4875581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7pPr>
            <a:lvl8pPr marL="5688178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8pPr>
            <a:lvl9pPr marL="6500775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69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5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9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26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20"/>
            <a:ext cx="7191675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6"/>
            <a:ext cx="7191675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5" y="2046820"/>
            <a:ext cx="7194500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5" y="2899836"/>
            <a:ext cx="7194500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41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2/29/2024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43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521441" y="1375011"/>
            <a:ext cx="13233758" cy="5718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876731" y="8602532"/>
            <a:ext cx="523182" cy="2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239379" y="8528304"/>
            <a:ext cx="3797882" cy="486833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8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41329"/>
      </p:ext>
    </p:extLst>
  </p:cSld>
  <p:clrMapOvr>
    <a:masterClrMapping/>
  </p:clrMapOvr>
  <p:transition spd="slow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6" y="364068"/>
            <a:ext cx="5354902" cy="1549401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5" y="364073"/>
            <a:ext cx="9099093" cy="7804151"/>
          </a:xfrm>
        </p:spPr>
        <p:txBody>
          <a:bodyPr/>
          <a:lstStyle>
            <a:lvl1pPr>
              <a:defRPr sz="5732"/>
            </a:lvl1pPr>
            <a:lvl2pPr>
              <a:defRPr sz="5065"/>
            </a:lvl2pPr>
            <a:lvl3pPr>
              <a:defRPr sz="4265"/>
            </a:lvl3pPr>
            <a:lvl4pPr>
              <a:defRPr sz="3599"/>
            </a:lvl4pPr>
            <a:lvl5pPr>
              <a:defRPr sz="3599"/>
            </a:lvl5pPr>
            <a:lvl6pPr>
              <a:defRPr sz="3599"/>
            </a:lvl6pPr>
            <a:lvl7pPr>
              <a:defRPr sz="3599"/>
            </a:lvl7pPr>
            <a:lvl8pPr>
              <a:defRPr sz="3599"/>
            </a:lvl8pPr>
            <a:lvl9pPr>
              <a:defRPr sz="35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6" y="1913474"/>
            <a:ext cx="5354902" cy="62547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72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3"/>
            <a:ext cx="9765983" cy="755652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6"/>
            <a:ext cx="9765983" cy="5486400"/>
          </a:xfrm>
        </p:spPr>
        <p:txBody>
          <a:bodyPr/>
          <a:lstStyle>
            <a:lvl1pPr marL="0" indent="0">
              <a:buNone/>
              <a:defRPr sz="5732"/>
            </a:lvl1pPr>
            <a:lvl2pPr marL="812597" indent="0">
              <a:buNone/>
              <a:defRPr sz="5065"/>
            </a:lvl2pPr>
            <a:lvl3pPr marL="1625194" indent="0">
              <a:buNone/>
              <a:defRPr sz="4265"/>
            </a:lvl3pPr>
            <a:lvl4pPr marL="2437790" indent="0">
              <a:buNone/>
              <a:defRPr sz="3599"/>
            </a:lvl4pPr>
            <a:lvl5pPr marL="3250387" indent="0">
              <a:buNone/>
              <a:defRPr sz="3599"/>
            </a:lvl5pPr>
            <a:lvl6pPr marL="4062984" indent="0">
              <a:buNone/>
              <a:defRPr sz="3599"/>
            </a:lvl6pPr>
            <a:lvl7pPr marL="4875581" indent="0">
              <a:buNone/>
              <a:defRPr sz="3599"/>
            </a:lvl7pPr>
            <a:lvl8pPr marL="5688178" indent="0">
              <a:buNone/>
              <a:defRPr sz="3599"/>
            </a:lvl8pPr>
            <a:lvl9pPr marL="6500775" indent="0">
              <a:buNone/>
              <a:defRPr sz="35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5"/>
            <a:ext cx="9765983" cy="10731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86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4" y="366188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5" y="366188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05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392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061561"/>
      </p:ext>
    </p:extLst>
  </p:cSld>
  <p:clrMapOvr>
    <a:masterClrMapping/>
  </p:clrMapOvr>
  <p:transition spd="slow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943030" y="5267272"/>
            <a:ext cx="2635160" cy="2693448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8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67" y="24534"/>
            <a:ext cx="16276638" cy="9094933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1324606" y="7276044"/>
            <a:ext cx="14371677" cy="1319473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0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744483" y="385747"/>
            <a:ext cx="14977081" cy="8029891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411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448145"/>
      </p:ext>
    </p:extLst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3" y="2133604"/>
            <a:ext cx="14648974" cy="603461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 advTm="0">
    <p:fade/>
  </p:transition>
  <p:txStyles>
    <p:titleStyle>
      <a:lvl1pPr algn="ctr" defTabSz="1625194" rtl="0" eaLnBrk="1" latinLnBrk="0" hangingPunct="1">
        <a:spcBef>
          <a:spcPct val="0"/>
        </a:spcBef>
        <a:buNone/>
        <a:defRPr sz="7865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609449" indent="-609449" algn="l" defTabSz="1625194" rtl="0" eaLnBrk="1" latinLnBrk="0" hangingPunct="1">
        <a:spcBef>
          <a:spcPct val="20000"/>
        </a:spcBef>
        <a:buFont typeface="Arial" pitchFamily="34" charset="0"/>
        <a:buChar char="•"/>
        <a:defRPr sz="5732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1320470" indent="-507873" algn="l" defTabSz="1625194" rtl="0" eaLnBrk="1" latinLnBrk="0" hangingPunct="1">
        <a:spcBef>
          <a:spcPct val="20000"/>
        </a:spcBef>
        <a:buFont typeface="Arial" pitchFamily="34" charset="0"/>
        <a:buChar char="–"/>
        <a:defRPr sz="50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203149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844089" indent="-406298" algn="l" defTabSz="1625194" rtl="0" eaLnBrk="1" latinLnBrk="0" hangingPunct="1">
        <a:spcBef>
          <a:spcPct val="20000"/>
        </a:spcBef>
        <a:buFont typeface="Arial" pitchFamily="34" charset="0"/>
        <a:buChar char="–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3656685" indent="-406298" algn="l" defTabSz="1625194" rtl="0" eaLnBrk="1" latinLnBrk="0" hangingPunct="1">
        <a:spcBef>
          <a:spcPct val="20000"/>
        </a:spcBef>
        <a:buFont typeface="Arial" pitchFamily="34" charset="0"/>
        <a:buChar char="»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446928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281880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094477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6907073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9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19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79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38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298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581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178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0775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slide" Target="slide10.xml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slide" Target="slide10.x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3.png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3.png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26" Type="http://schemas.openxmlformats.org/officeDocument/2006/relationships/image" Target="../media/image32.png"/><Relationship Id="rId3" Type="http://schemas.openxmlformats.org/officeDocument/2006/relationships/image" Target="../media/image9.svg"/><Relationship Id="rId21" Type="http://schemas.openxmlformats.org/officeDocument/2006/relationships/image" Target="../media/image27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svg"/><Relationship Id="rId2" Type="http://schemas.openxmlformats.org/officeDocument/2006/relationships/image" Target="../media/image8.png"/><Relationship Id="rId16" Type="http://schemas.openxmlformats.org/officeDocument/2006/relationships/image" Target="../media/image22.sv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svg"/><Relationship Id="rId15" Type="http://schemas.openxmlformats.org/officeDocument/2006/relationships/image" Target="../media/image21.png"/><Relationship Id="rId23" Type="http://schemas.openxmlformats.org/officeDocument/2006/relationships/image" Target="../media/image29.sv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8.png"/><Relationship Id="rId21" Type="http://schemas.openxmlformats.org/officeDocument/2006/relationships/image" Target="../media/image39.sv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35.svg"/><Relationship Id="rId25" Type="http://schemas.openxmlformats.org/officeDocument/2006/relationships/image" Target="../media/image4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24" Type="http://schemas.openxmlformats.org/officeDocument/2006/relationships/image" Target="../media/image42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41.svg"/><Relationship Id="rId28" Type="http://schemas.openxmlformats.org/officeDocument/2006/relationships/image" Target="../media/image46.png"/><Relationship Id="rId10" Type="http://schemas.openxmlformats.org/officeDocument/2006/relationships/image" Target="../media/image15.svg"/><Relationship Id="rId19" Type="http://schemas.openxmlformats.org/officeDocument/2006/relationships/image" Target="../media/image37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40.png"/><Relationship Id="rId27" Type="http://schemas.openxmlformats.org/officeDocument/2006/relationships/image" Target="../media/image4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8.png"/><Relationship Id="rId21" Type="http://schemas.openxmlformats.org/officeDocument/2006/relationships/image" Target="../media/image39.sv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35.svg"/><Relationship Id="rId25" Type="http://schemas.openxmlformats.org/officeDocument/2006/relationships/image" Target="../media/image4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24" Type="http://schemas.openxmlformats.org/officeDocument/2006/relationships/image" Target="../media/image42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41.svg"/><Relationship Id="rId28" Type="http://schemas.openxmlformats.org/officeDocument/2006/relationships/image" Target="../media/image46.png"/><Relationship Id="rId10" Type="http://schemas.openxmlformats.org/officeDocument/2006/relationships/image" Target="../media/image15.svg"/><Relationship Id="rId19" Type="http://schemas.openxmlformats.org/officeDocument/2006/relationships/image" Target="../media/image37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40.png"/><Relationship Id="rId27" Type="http://schemas.openxmlformats.org/officeDocument/2006/relationships/image" Target="../media/image4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8.png"/><Relationship Id="rId21" Type="http://schemas.openxmlformats.org/officeDocument/2006/relationships/image" Target="../media/image39.sv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35.svg"/><Relationship Id="rId25" Type="http://schemas.openxmlformats.org/officeDocument/2006/relationships/image" Target="../media/image43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24" Type="http://schemas.openxmlformats.org/officeDocument/2006/relationships/image" Target="../media/image42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41.svg"/><Relationship Id="rId28" Type="http://schemas.openxmlformats.org/officeDocument/2006/relationships/image" Target="../media/image46.png"/><Relationship Id="rId10" Type="http://schemas.openxmlformats.org/officeDocument/2006/relationships/image" Target="../media/image15.svg"/><Relationship Id="rId19" Type="http://schemas.openxmlformats.org/officeDocument/2006/relationships/image" Target="../media/image37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40.png"/><Relationship Id="rId27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4.png"/><Relationship Id="rId18" Type="http://schemas.openxmlformats.org/officeDocument/2006/relationships/image" Target="../media/image29.svg"/><Relationship Id="rId26" Type="http://schemas.openxmlformats.org/officeDocument/2006/relationships/image" Target="../media/image41.svg"/><Relationship Id="rId3" Type="http://schemas.openxmlformats.org/officeDocument/2006/relationships/image" Target="../media/image9.svg"/><Relationship Id="rId21" Type="http://schemas.openxmlformats.org/officeDocument/2006/relationships/image" Target="../media/image47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8.png"/><Relationship Id="rId25" Type="http://schemas.openxmlformats.org/officeDocument/2006/relationships/image" Target="../media/image49.png"/><Relationship Id="rId2" Type="http://schemas.openxmlformats.org/officeDocument/2006/relationships/image" Target="../media/image8.png"/><Relationship Id="rId16" Type="http://schemas.openxmlformats.org/officeDocument/2006/relationships/image" Target="../media/image39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1.svg"/><Relationship Id="rId5" Type="http://schemas.openxmlformats.org/officeDocument/2006/relationships/image" Target="../media/image11.svg"/><Relationship Id="rId15" Type="http://schemas.openxmlformats.org/officeDocument/2006/relationships/image" Target="../media/image38.png"/><Relationship Id="rId23" Type="http://schemas.openxmlformats.org/officeDocument/2006/relationships/image" Target="../media/image30.png"/><Relationship Id="rId10" Type="http://schemas.openxmlformats.org/officeDocument/2006/relationships/image" Target="../media/image18.png"/><Relationship Id="rId19" Type="http://schemas.openxmlformats.org/officeDocument/2006/relationships/image" Target="../media/image36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Relationship Id="rId14" Type="http://schemas.openxmlformats.org/officeDocument/2006/relationships/image" Target="../media/image35.svg"/><Relationship Id="rId22" Type="http://schemas.openxmlformats.org/officeDocument/2006/relationships/image" Target="../media/image4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52.png"/><Relationship Id="rId15" Type="http://schemas.openxmlformats.org/officeDocument/2006/relationships/image" Target="../media/image59.png"/><Relationship Id="rId10" Type="http://schemas.openxmlformats.org/officeDocument/2006/relationships/image" Target="../media/image56.png"/><Relationship Id="rId4" Type="http://schemas.openxmlformats.org/officeDocument/2006/relationships/image" Target="../media/image51.svg"/><Relationship Id="rId9" Type="http://schemas.openxmlformats.org/officeDocument/2006/relationships/image" Target="../media/image55.png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LAI VU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0866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3120487" y="3130949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662529" y="71816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46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292802" y="116378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20267" y="115289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05496" y="115193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7802" y="1139696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292802" y="1965079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44490" y="197596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43914" y="197596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61791" y="198685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68403" y="1673497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47232" y="296232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Oval 13"/>
          <p:cNvSpPr/>
          <p:nvPr/>
        </p:nvSpPr>
        <p:spPr>
          <a:xfrm>
            <a:off x="3167741" y="1673496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95556" y="1238543"/>
            <a:ext cx="12781082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04112" y="2911019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25150" y="1955388"/>
            <a:ext cx="10477930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 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67741" y="2579318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40848" y="2980598"/>
            <a:ext cx="12835790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0" name="Oval 19"/>
          <p:cNvSpPr/>
          <p:nvPr/>
        </p:nvSpPr>
        <p:spPr>
          <a:xfrm>
            <a:off x="3167741" y="3594981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85523" y="3978619"/>
            <a:ext cx="11638631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 2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2" name="Oval 21"/>
          <p:cNvSpPr/>
          <p:nvPr/>
        </p:nvSpPr>
        <p:spPr>
          <a:xfrm>
            <a:off x="3167741" y="4535261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928556" y="2899358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586007" y="2899358"/>
            <a:ext cx="751112" cy="120032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52718" y="2899358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166519" y="5486400"/>
            <a:ext cx="5766072" cy="120032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3 143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1 634 </a:t>
            </a: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1 509</a:t>
            </a:r>
          </a:p>
        </p:txBody>
      </p:sp>
    </p:spTree>
    <p:extLst>
      <p:ext uri="{BB962C8B-B14F-4D97-AF65-F5344CB8AC3E}">
        <p14:creationId xmlns:p14="http://schemas.microsoft.com/office/powerpoint/2010/main" val="14944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7237" y="1485434"/>
            <a:ext cx="2362200" cy="677108"/>
            <a:chOff x="1470819" y="1921758"/>
            <a:chExt cx="1528799" cy="67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953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Tính:</a:t>
              </a:r>
            </a:p>
          </p:txBody>
        </p: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643322" y="197150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125490" y="19606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3819" y="19606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656867" y="196745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643322" y="277279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70787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4434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713039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18923" y="248121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>
            <a:off x="1697752" y="377004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84922" y="199690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712387" y="19860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036034" y="19860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354639" y="197512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84922" y="279819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712387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036034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354639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660523" y="250661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98" name="Straight Connector 197"/>
          <p:cNvCxnSpPr/>
          <p:nvPr/>
        </p:nvCxnSpPr>
        <p:spPr>
          <a:xfrm>
            <a:off x="4339352" y="379544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926522" y="199182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353987" y="198093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677634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96239" y="197004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353987" y="280400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677634" y="280400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96239" y="280400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302123" y="250153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7" name="Straight Connector 206"/>
          <p:cNvCxnSpPr/>
          <p:nvPr/>
        </p:nvCxnSpPr>
        <p:spPr>
          <a:xfrm>
            <a:off x="6980952" y="379036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669290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63634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282239" y="197004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338430" y="2002908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80042" y="282051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282239" y="280400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8999015" y="2536513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15" name="Straight Connector 214"/>
          <p:cNvCxnSpPr/>
          <p:nvPr/>
        </p:nvCxnSpPr>
        <p:spPr>
          <a:xfrm flipV="1">
            <a:off x="9845040" y="3790365"/>
            <a:ext cx="1116028" cy="508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656867" y="3585640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09556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60232" y="3554678"/>
            <a:ext cx="55350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533718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29997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96131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618767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1595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8122011" y="3539438"/>
            <a:ext cx="332895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8529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242747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87041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337663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99003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656454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28089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32" name="Group 231"/>
          <p:cNvGrpSpPr/>
          <p:nvPr/>
        </p:nvGrpSpPr>
        <p:grpSpPr>
          <a:xfrm>
            <a:off x="177237" y="4673560"/>
            <a:ext cx="5122739" cy="677108"/>
            <a:chOff x="1470819" y="1921758"/>
            <a:chExt cx="3315400" cy="677108"/>
          </a:xfrm>
        </p:grpSpPr>
        <p:grpSp>
          <p:nvGrpSpPr>
            <p:cNvPr id="233" name="Group 232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34" name="TextBox 233"/>
            <p:cNvSpPr txBox="1"/>
            <p:nvPr/>
          </p:nvSpPr>
          <p:spPr>
            <a:xfrm>
              <a:off x="2004219" y="1921758"/>
              <a:ext cx="27820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37" name="TextBox 23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223218" y="623329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650683" y="62224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974330" y="62224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92935" y="621152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223218" y="706507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650683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974330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92935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598819" y="677349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</a:p>
        </p:txBody>
      </p:sp>
      <p:cxnSp>
        <p:nvCxnSpPr>
          <p:cNvPr id="246" name="Straight Connector 245"/>
          <p:cNvCxnSpPr/>
          <p:nvPr/>
        </p:nvCxnSpPr>
        <p:spPr>
          <a:xfrm>
            <a:off x="3277648" y="806232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840178" y="625869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267643" y="62478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91290" y="62478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09895" y="623692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840178" y="709047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267643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91290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09895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215662" y="695915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6" name="Straight Connector 255"/>
          <p:cNvCxnSpPr/>
          <p:nvPr/>
        </p:nvCxnSpPr>
        <p:spPr>
          <a:xfrm>
            <a:off x="6894608" y="808772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57" name="TextBox 25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563818" y="625361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991283" y="624273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314930" y="624273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633535" y="623184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991283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314930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633535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39419" y="679381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65" name="Straight Connector 264"/>
          <p:cNvCxnSpPr/>
          <p:nvPr/>
        </p:nvCxnSpPr>
        <p:spPr>
          <a:xfrm>
            <a:off x="10618248" y="808264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66" name="TextBox 26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28112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889452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546903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85523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1657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174023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740734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56125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22259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880043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446754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70787" y="5098929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4 291 – 3 864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139673" y="5158896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8 380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6 425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879271" y="5098929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 635 – 807</a:t>
            </a:r>
          </a:p>
        </p:txBody>
      </p:sp>
    </p:spTree>
    <p:extLst>
      <p:ext uri="{BB962C8B-B14F-4D97-AF65-F5344CB8AC3E}">
        <p14:creationId xmlns:p14="http://schemas.microsoft.com/office/powerpoint/2010/main" val="22943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6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7" grpId="0"/>
      <p:bldP spid="238" grpId="0"/>
      <p:bldP spid="239" grpId="0"/>
      <p:bldP spid="240" grpId="0"/>
      <p:bldP spid="241" grpId="0"/>
      <p:bldP spid="242" grpId="0"/>
      <p:bldP spid="243" grpId="0"/>
      <p:bldP spid="244" grpId="0"/>
      <p:bldP spid="245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6" grpId="0"/>
      <p:bldP spid="267" grpId="0"/>
      <p:bldP spid="268" grpId="0"/>
      <p:bldP spid="270" grpId="0"/>
      <p:bldP spid="271" grpId="0"/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98674" y="2998431"/>
            <a:ext cx="2118260" cy="10156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Tóm tắt: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46956" y="4084728"/>
            <a:ext cx="2555416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Nin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-28482" y="4848531"/>
            <a:ext cx="2934132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86864" y="4631778"/>
            <a:ext cx="2455997" cy="1231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" name="Straight Connector 8"/>
          <p:cNvCxnSpPr/>
          <p:nvPr/>
        </p:nvCxnSpPr>
        <p:spPr>
          <a:xfrm flipV="1">
            <a:off x="2905650" y="4473496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" name="Straight Connector 9"/>
          <p:cNvCxnSpPr/>
          <p:nvPr/>
        </p:nvCxnSpPr>
        <p:spPr>
          <a:xfrm flipV="1">
            <a:off x="5342861" y="4489607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1" name="Right Brace 10"/>
          <p:cNvSpPr/>
          <p:nvPr/>
        </p:nvSpPr>
        <p:spPr>
          <a:xfrm rot="16200000">
            <a:off x="3938794" y="3090802"/>
            <a:ext cx="370921" cy="2437211"/>
          </a:xfrm>
          <a:prstGeom prst="rightBrace">
            <a:avLst/>
          </a:prstGeom>
          <a:noFill/>
          <a:ln w="9525" cap="flat" cmpd="sng" algn="ctr">
            <a:solidFill>
              <a:srgbClr val="00AF9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980199" y="3379781"/>
            <a:ext cx="2421704" cy="905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863430" y="5448903"/>
            <a:ext cx="1685925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" name="Straight Connector 13"/>
          <p:cNvCxnSpPr/>
          <p:nvPr/>
        </p:nvCxnSpPr>
        <p:spPr>
          <a:xfrm flipV="1">
            <a:off x="2857804" y="5292935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" name="Straight Connector 14"/>
          <p:cNvCxnSpPr/>
          <p:nvPr/>
        </p:nvCxnSpPr>
        <p:spPr>
          <a:xfrm flipV="1">
            <a:off x="4572789" y="5329840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7" name="Straight Connector 16"/>
          <p:cNvCxnSpPr/>
          <p:nvPr/>
        </p:nvCxnSpPr>
        <p:spPr>
          <a:xfrm flipV="1">
            <a:off x="4549355" y="4512715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8" name="Right Brace 17"/>
          <p:cNvSpPr/>
          <p:nvPr/>
        </p:nvSpPr>
        <p:spPr>
          <a:xfrm rot="16200000" flipH="1">
            <a:off x="4775807" y="4488346"/>
            <a:ext cx="315374" cy="737080"/>
          </a:xfrm>
          <a:prstGeom prst="rightBrace">
            <a:avLst/>
          </a:prstGeom>
          <a:noFill/>
          <a:ln w="9525" cap="flat" cmpd="sng" algn="ctr">
            <a:solidFill>
              <a:srgbClr val="00AF9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926834" y="5613740"/>
            <a:ext cx="2080445" cy="905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1 149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3494558" y="4847626"/>
            <a:ext cx="390339" cy="1719255"/>
          </a:xfrm>
          <a:prstGeom prst="rightBrace">
            <a:avLst/>
          </a:prstGeom>
          <a:noFill/>
          <a:ln w="25400" cap="flat" cmpd="sng" algn="ctr">
            <a:solidFill>
              <a:srgbClr val="F1747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442880" y="4531920"/>
            <a:ext cx="1559113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?...k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478" y="1448018"/>
            <a:ext cx="15885883" cy="1846659"/>
            <a:chOff x="1470819" y="1921758"/>
            <a:chExt cx="9604496" cy="1846659"/>
          </a:xfrm>
        </p:grpSpPr>
        <p:grpSp>
          <p:nvGrpSpPr>
            <p:cNvPr id="39" name="Group 38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004219" y="1921758"/>
              <a:ext cx="9071096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Sông Nin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sông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6 650 km.</a:t>
              </a:r>
            </a:p>
            <a:p>
              <a:pPr lvl="0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Sông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1 149 km.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sông Nin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Sông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endPara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ki-lô-mét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800784" y="2823969"/>
            <a:ext cx="10475854" cy="37856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 Nin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sông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6 650 -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1 159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5 491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50000"/>
              </a:lnSpc>
              <a:defRPr/>
            </a:pP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5 491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b="1" kern="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4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/>
      <p:bldP spid="18" grpId="0" animBg="1"/>
      <p:bldP spid="19" grpId="0"/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12F2-66A2-4820-B4AE-DC7B85C0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19" y="2895600"/>
            <a:ext cx="14648974" cy="1524000"/>
          </a:xfrm>
        </p:spPr>
        <p:txBody>
          <a:bodyPr>
            <a:norm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84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13A9FDAA-FA48-4B34-9780-A326BBB82BB6}"/>
              </a:ext>
            </a:extLst>
          </p:cNvPr>
          <p:cNvGrpSpPr/>
          <p:nvPr/>
        </p:nvGrpSpPr>
        <p:grpSpPr>
          <a:xfrm>
            <a:off x="308839" y="-36512"/>
            <a:ext cx="15766363" cy="8923662"/>
            <a:chOff x="183614" y="82628"/>
            <a:chExt cx="11824772" cy="669274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0D84A0E-E9C5-431E-B383-20940B64560D}"/>
                </a:ext>
              </a:extLst>
            </p:cNvPr>
            <p:cNvSpPr/>
            <p:nvPr/>
          </p:nvSpPr>
          <p:spPr>
            <a:xfrm>
              <a:off x="183614" y="82628"/>
              <a:ext cx="11824772" cy="6692746"/>
            </a:xfrm>
            <a:prstGeom prst="roundRect">
              <a:avLst>
                <a:gd name="adj" fmla="val 13144"/>
              </a:avLst>
            </a:prstGeom>
            <a:solidFill>
              <a:srgbClr val="E29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15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4AB8FA5-22C0-44FC-97F5-487542CECF00}"/>
                </a:ext>
              </a:extLst>
            </p:cNvPr>
            <p:cNvSpPr/>
            <p:nvPr/>
          </p:nvSpPr>
          <p:spPr>
            <a:xfrm>
              <a:off x="336014" y="235027"/>
              <a:ext cx="11452034" cy="6397127"/>
            </a:xfrm>
            <a:prstGeom prst="roundRect">
              <a:avLst>
                <a:gd name="adj" fmla="val 131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15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79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B35948F-FE0F-49CC-AA4A-6E289F6737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79759" y="-1624943"/>
            <a:ext cx="541867" cy="54186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F81D7B6-C950-4428-B37E-A76A8A33F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060156"/>
              </p:ext>
            </p:extLst>
          </p:nvPr>
        </p:nvGraphicFramePr>
        <p:xfrm>
          <a:off x="5001971" y="2747274"/>
          <a:ext cx="4677788" cy="548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7788">
                  <a:extLst>
                    <a:ext uri="{9D8B030D-6E8A-4147-A177-3AD203B41FA5}">
                      <a16:colId xmlns:a16="http://schemas.microsoft.com/office/drawing/2014/main" val="1781647216"/>
                    </a:ext>
                  </a:extLst>
                </a:gridCol>
              </a:tblGrid>
              <a:tr h="5482325">
                <a:tc>
                  <a:txBody>
                    <a:bodyPr/>
                    <a:lstStyle/>
                    <a:p>
                      <a:r>
                        <a:rPr lang="en-US" sz="6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2784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6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6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1321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6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6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14  3</a:t>
                      </a:r>
                    </a:p>
                  </a:txBody>
                  <a:tcPr marL="162560" marR="162560" marT="81280" marB="8128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277137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0E7ACB-F552-4484-A7F7-6BC29C88C6DE}"/>
              </a:ext>
            </a:extLst>
          </p:cNvPr>
          <p:cNvCxnSpPr>
            <a:cxnSpLocks/>
          </p:cNvCxnSpPr>
          <p:nvPr/>
        </p:nvCxnSpPr>
        <p:spPr>
          <a:xfrm>
            <a:off x="5706048" y="5644317"/>
            <a:ext cx="17921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709524C-DEED-4B65-BF5D-8C65A1189CD7}"/>
              </a:ext>
            </a:extLst>
          </p:cNvPr>
          <p:cNvSpPr txBox="1"/>
          <p:nvPr/>
        </p:nvSpPr>
        <p:spPr>
          <a:xfrm>
            <a:off x="3894323" y="1600726"/>
            <a:ext cx="6804281" cy="85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7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978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97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78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97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978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497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FEB96B-E216-4AD5-B342-6769BFB05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700253"/>
              </p:ext>
            </p:extLst>
          </p:nvPr>
        </p:nvGraphicFramePr>
        <p:xfrm>
          <a:off x="6667142" y="6649954"/>
          <a:ext cx="384043" cy="955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3063991760"/>
                    </a:ext>
                  </a:extLst>
                </a:gridCol>
              </a:tblGrid>
              <a:tr h="948267">
                <a:tc>
                  <a:txBody>
                    <a:bodyPr/>
                    <a:lstStyle/>
                    <a:p>
                      <a:endParaRPr lang="en-US" sz="5200" dirty="0"/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154347531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19E0FD9-F10A-493D-8891-D7DD83C8F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233102"/>
              </p:ext>
            </p:extLst>
          </p:nvPr>
        </p:nvGraphicFramePr>
        <p:xfrm>
          <a:off x="6457348" y="6649954"/>
          <a:ext cx="581333" cy="1137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81333">
                  <a:extLst>
                    <a:ext uri="{9D8B030D-6E8A-4147-A177-3AD203B41FA5}">
                      <a16:colId xmlns:a16="http://schemas.microsoft.com/office/drawing/2014/main" val="3063991760"/>
                    </a:ext>
                  </a:extLst>
                </a:gridCol>
              </a:tblGrid>
              <a:tr h="1137920">
                <a:tc>
                  <a:txBody>
                    <a:bodyPr/>
                    <a:lstStyle/>
                    <a:p>
                      <a:r>
                        <a:rPr lang="en-US" sz="6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475314"/>
                  </a:ext>
                </a:extLst>
              </a:tr>
            </a:tbl>
          </a:graphicData>
        </a:graphic>
      </p:graphicFrame>
      <p:sp>
        <p:nvSpPr>
          <p:cNvPr id="16" name="Arrow: Left 15">
            <a:hlinkClick r:id="rId5" action="ppaction://hlinksldjump"/>
            <a:extLst>
              <a:ext uri="{FF2B5EF4-FFF2-40B4-BE49-F238E27FC236}">
                <a16:creationId xmlns:a16="http://schemas.microsoft.com/office/drawing/2014/main" id="{5F6074AC-DA00-4FA8-9FC5-15C060AFD3C0}"/>
              </a:ext>
            </a:extLst>
          </p:cNvPr>
          <p:cNvSpPr/>
          <p:nvPr/>
        </p:nvSpPr>
        <p:spPr>
          <a:xfrm>
            <a:off x="994776" y="7644341"/>
            <a:ext cx="1263307" cy="6565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56"/>
          </a:p>
        </p:txBody>
      </p:sp>
    </p:spTree>
    <p:extLst>
      <p:ext uri="{BB962C8B-B14F-4D97-AF65-F5344CB8AC3E}">
        <p14:creationId xmlns:p14="http://schemas.microsoft.com/office/powerpoint/2010/main" val="2278068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13A9FDAA-FA48-4B34-9780-A326BBB82BB6}"/>
              </a:ext>
            </a:extLst>
          </p:cNvPr>
          <p:cNvGrpSpPr/>
          <p:nvPr/>
        </p:nvGrpSpPr>
        <p:grpSpPr>
          <a:xfrm>
            <a:off x="188138" y="110169"/>
            <a:ext cx="15766363" cy="8923662"/>
            <a:chOff x="183614" y="82628"/>
            <a:chExt cx="11824772" cy="669274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0D84A0E-E9C5-431E-B383-20940B64560D}"/>
                </a:ext>
              </a:extLst>
            </p:cNvPr>
            <p:cNvSpPr/>
            <p:nvPr/>
          </p:nvSpPr>
          <p:spPr>
            <a:xfrm>
              <a:off x="183614" y="82628"/>
              <a:ext cx="11824772" cy="6692746"/>
            </a:xfrm>
            <a:prstGeom prst="roundRect">
              <a:avLst>
                <a:gd name="adj" fmla="val 13144"/>
              </a:avLst>
            </a:prstGeom>
            <a:solidFill>
              <a:srgbClr val="E29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15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4AB8FA5-22C0-44FC-97F5-487542CECF00}"/>
                </a:ext>
              </a:extLst>
            </p:cNvPr>
            <p:cNvSpPr/>
            <p:nvPr/>
          </p:nvSpPr>
          <p:spPr>
            <a:xfrm>
              <a:off x="336014" y="235027"/>
              <a:ext cx="11452034" cy="6397127"/>
            </a:xfrm>
            <a:prstGeom prst="roundRect">
              <a:avLst>
                <a:gd name="adj" fmla="val 131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15">
                <a:defRPr/>
              </a:pPr>
              <a:r>
                <a:rPr lang="en-US" sz="2400" dirty="0">
                  <a:solidFill>
                    <a:prstClr val="white"/>
                  </a:solidFill>
                  <a:latin typeface="Calibri" panose="020F0502020204030204"/>
                </a:rPr>
                <a:t>a</a:t>
              </a:r>
            </a:p>
          </p:txBody>
        </p:sp>
      </p:grpSp>
      <p:pic>
        <p:nvPicPr>
          <p:cNvPr id="79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B35948F-FE0F-49CC-AA4A-6E289F6737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79759" y="-1659471"/>
            <a:ext cx="541867" cy="54186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F81D7B6-C950-4428-B37E-A76A8A33F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542865"/>
              </p:ext>
            </p:extLst>
          </p:nvPr>
        </p:nvGraphicFramePr>
        <p:xfrm>
          <a:off x="5945298" y="2173656"/>
          <a:ext cx="2153920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920">
                  <a:extLst>
                    <a:ext uri="{9D8B030D-6E8A-4147-A177-3AD203B41FA5}">
                      <a16:colId xmlns:a16="http://schemas.microsoft.com/office/drawing/2014/main" val="1781647216"/>
                    </a:ext>
                  </a:extLst>
                </a:gridCol>
              </a:tblGrid>
              <a:tr h="4641633">
                <a:tc>
                  <a:txBody>
                    <a:bodyPr/>
                    <a:lstStyle/>
                    <a:p>
                      <a:r>
                        <a:rPr lang="en-US" sz="6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731</a:t>
                      </a:r>
                    </a:p>
                    <a:p>
                      <a:r>
                        <a:rPr lang="en-US" sz="6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r>
                        <a:rPr lang="en-US" sz="6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214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6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6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517</a:t>
                      </a:r>
                    </a:p>
                  </a:txBody>
                  <a:tcPr marL="162560" marR="162560" marT="81280" marB="8128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277137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0E7ACB-F552-4484-A7F7-6BC29C88C6DE}"/>
              </a:ext>
            </a:extLst>
          </p:cNvPr>
          <p:cNvCxnSpPr>
            <a:cxnSpLocks/>
          </p:cNvCxnSpPr>
          <p:nvPr/>
        </p:nvCxnSpPr>
        <p:spPr>
          <a:xfrm>
            <a:off x="6352311" y="5181600"/>
            <a:ext cx="14081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F7FA9CE-364C-4340-B730-6DE8C2A49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340840"/>
              </p:ext>
            </p:extLst>
          </p:nvPr>
        </p:nvGraphicFramePr>
        <p:xfrm>
          <a:off x="5703953" y="7220556"/>
          <a:ext cx="2367367" cy="95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7367">
                  <a:extLst>
                    <a:ext uri="{9D8B030D-6E8A-4147-A177-3AD203B41FA5}">
                      <a16:colId xmlns:a16="http://schemas.microsoft.com/office/drawing/2014/main" val="4205248471"/>
                    </a:ext>
                  </a:extLst>
                </a:gridCol>
              </a:tblGrid>
              <a:tr h="948267">
                <a:tc>
                  <a:txBody>
                    <a:bodyPr/>
                    <a:lstStyle/>
                    <a:p>
                      <a:endParaRPr lang="en-US" sz="5200" dirty="0">
                        <a:highlight>
                          <a:srgbClr val="FF0000"/>
                        </a:highlight>
                      </a:endParaRP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10617855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7F72D9D-41D9-419D-8038-9A618BED2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887532"/>
              </p:ext>
            </p:extLst>
          </p:nvPr>
        </p:nvGraphicFramePr>
        <p:xfrm>
          <a:off x="4532649" y="6926483"/>
          <a:ext cx="4608512" cy="113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4205248471"/>
                    </a:ext>
                  </a:extLst>
                </a:gridCol>
              </a:tblGrid>
              <a:tr h="1137920">
                <a:tc>
                  <a:txBody>
                    <a:bodyPr/>
                    <a:lstStyle/>
                    <a:p>
                      <a:pPr algn="ctr"/>
                      <a:r>
                        <a:rPr lang="en-US" sz="6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6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10617855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709524C-DEED-4B65-BF5D-8C65A1189CD7}"/>
              </a:ext>
            </a:extLst>
          </p:cNvPr>
          <p:cNvSpPr txBox="1"/>
          <p:nvPr/>
        </p:nvSpPr>
        <p:spPr>
          <a:xfrm>
            <a:off x="4175919" y="540988"/>
            <a:ext cx="6144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Arrow: Left 21">
            <a:hlinkClick r:id="rId5" action="ppaction://hlinksldjump"/>
            <a:extLst>
              <a:ext uri="{FF2B5EF4-FFF2-40B4-BE49-F238E27FC236}">
                <a16:creationId xmlns:a16="http://schemas.microsoft.com/office/drawing/2014/main" id="{3BB14186-F2AD-46B7-92FD-520797CA1D47}"/>
              </a:ext>
            </a:extLst>
          </p:cNvPr>
          <p:cNvSpPr/>
          <p:nvPr/>
        </p:nvSpPr>
        <p:spPr>
          <a:xfrm>
            <a:off x="994776" y="7609813"/>
            <a:ext cx="1263307" cy="6565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56"/>
          </a:p>
        </p:txBody>
      </p:sp>
    </p:spTree>
    <p:extLst>
      <p:ext uri="{BB962C8B-B14F-4D97-AF65-F5344CB8AC3E}">
        <p14:creationId xmlns:p14="http://schemas.microsoft.com/office/powerpoint/2010/main" val="1245737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13A9FDAA-FA48-4B34-9780-A326BBB82BB6}"/>
              </a:ext>
            </a:extLst>
          </p:cNvPr>
          <p:cNvGrpSpPr/>
          <p:nvPr/>
        </p:nvGrpSpPr>
        <p:grpSpPr>
          <a:xfrm>
            <a:off x="308839" y="-36512"/>
            <a:ext cx="15766363" cy="8923662"/>
            <a:chOff x="183614" y="82628"/>
            <a:chExt cx="11824772" cy="669274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0D84A0E-E9C5-431E-B383-20940B64560D}"/>
                </a:ext>
              </a:extLst>
            </p:cNvPr>
            <p:cNvSpPr/>
            <p:nvPr/>
          </p:nvSpPr>
          <p:spPr>
            <a:xfrm>
              <a:off x="183614" y="82628"/>
              <a:ext cx="11824772" cy="6692746"/>
            </a:xfrm>
            <a:prstGeom prst="roundRect">
              <a:avLst>
                <a:gd name="adj" fmla="val 13144"/>
              </a:avLst>
            </a:prstGeom>
            <a:solidFill>
              <a:srgbClr val="E29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15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4AB8FA5-22C0-44FC-97F5-487542CECF00}"/>
                </a:ext>
              </a:extLst>
            </p:cNvPr>
            <p:cNvSpPr/>
            <p:nvPr/>
          </p:nvSpPr>
          <p:spPr>
            <a:xfrm>
              <a:off x="336014" y="235027"/>
              <a:ext cx="11452034" cy="6397127"/>
            </a:xfrm>
            <a:prstGeom prst="roundRect">
              <a:avLst>
                <a:gd name="adj" fmla="val 131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15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4" name="Arrow: Left 13">
            <a:hlinkClick r:id="rId4" action="ppaction://hlinksldjump"/>
            <a:extLst>
              <a:ext uri="{FF2B5EF4-FFF2-40B4-BE49-F238E27FC236}">
                <a16:creationId xmlns:a16="http://schemas.microsoft.com/office/drawing/2014/main" id="{D64C7703-3D21-4D40-A1EE-8497A3A7EFF6}"/>
              </a:ext>
            </a:extLst>
          </p:cNvPr>
          <p:cNvSpPr/>
          <p:nvPr/>
        </p:nvSpPr>
        <p:spPr>
          <a:xfrm>
            <a:off x="994776" y="7644341"/>
            <a:ext cx="1263307" cy="6565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56"/>
          </a:p>
        </p:txBody>
      </p:sp>
      <p:pic>
        <p:nvPicPr>
          <p:cNvPr id="9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1FDE305-8D7B-40A4-B946-4BC5B0AE1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9759" y="-1624943"/>
            <a:ext cx="541867" cy="54186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D9785B5-BEE7-48E7-B47D-596E7562C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180616"/>
              </p:ext>
            </p:extLst>
          </p:nvPr>
        </p:nvGraphicFramePr>
        <p:xfrm>
          <a:off x="5001971" y="2747274"/>
          <a:ext cx="3136348" cy="5101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348">
                  <a:extLst>
                    <a:ext uri="{9D8B030D-6E8A-4147-A177-3AD203B41FA5}">
                      <a16:colId xmlns:a16="http://schemas.microsoft.com/office/drawing/2014/main" val="1781647216"/>
                    </a:ext>
                  </a:extLst>
                </a:gridCol>
              </a:tblGrid>
              <a:tr h="5101325">
                <a:tc>
                  <a:txBody>
                    <a:bodyPr/>
                    <a:lstStyle/>
                    <a:p>
                      <a:r>
                        <a:rPr lang="en-US" sz="6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2734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6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6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1371</a:t>
                      </a:r>
                    </a:p>
                    <a:p>
                      <a:pPr marL="857250" indent="-857250">
                        <a:buFontTx/>
                        <a:buChar char="-"/>
                      </a:pPr>
                      <a:endParaRPr lang="en-US" sz="6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6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13  3</a:t>
                      </a:r>
                    </a:p>
                  </a:txBody>
                  <a:tcPr marL="162560" marR="162560" marT="81280" marB="8128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277137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C759F6-E05C-4E93-8EBB-C6579351AA46}"/>
              </a:ext>
            </a:extLst>
          </p:cNvPr>
          <p:cNvCxnSpPr>
            <a:cxnSpLocks/>
          </p:cNvCxnSpPr>
          <p:nvPr/>
        </p:nvCxnSpPr>
        <p:spPr>
          <a:xfrm>
            <a:off x="5982174" y="5742625"/>
            <a:ext cx="17921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9C42A02-0E6C-49F0-9CD7-C5B31876A194}"/>
              </a:ext>
            </a:extLst>
          </p:cNvPr>
          <p:cNvSpPr txBox="1"/>
          <p:nvPr/>
        </p:nvSpPr>
        <p:spPr>
          <a:xfrm>
            <a:off x="3894323" y="1600726"/>
            <a:ext cx="6804281" cy="85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7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978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97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78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97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978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497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172AD42-092B-4525-A178-0C7A43B0F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213966"/>
              </p:ext>
            </p:extLst>
          </p:nvPr>
        </p:nvGraphicFramePr>
        <p:xfrm>
          <a:off x="6692337" y="6707366"/>
          <a:ext cx="371872" cy="955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71872">
                  <a:extLst>
                    <a:ext uri="{9D8B030D-6E8A-4147-A177-3AD203B41FA5}">
                      <a16:colId xmlns:a16="http://schemas.microsoft.com/office/drawing/2014/main" val="30639917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5200" dirty="0"/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154347531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AB87FB5-4A9A-40EE-9357-FA54C3C4E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491671"/>
              </p:ext>
            </p:extLst>
          </p:nvPr>
        </p:nvGraphicFramePr>
        <p:xfrm>
          <a:off x="6410913" y="6615926"/>
          <a:ext cx="934720" cy="1137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34720">
                  <a:extLst>
                    <a:ext uri="{9D8B030D-6E8A-4147-A177-3AD203B41FA5}">
                      <a16:colId xmlns:a16="http://schemas.microsoft.com/office/drawing/2014/main" val="3063991760"/>
                    </a:ext>
                  </a:extLst>
                </a:gridCol>
              </a:tblGrid>
              <a:tr h="1137920">
                <a:tc>
                  <a:txBody>
                    <a:bodyPr/>
                    <a:lstStyle/>
                    <a:p>
                      <a:r>
                        <a:rPr lang="en-US" sz="6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62560" marR="162560" marT="81280" marB="8128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475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312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13A9FDAA-FA48-4B34-9780-A326BBB82BB6}"/>
              </a:ext>
            </a:extLst>
          </p:cNvPr>
          <p:cNvGrpSpPr/>
          <p:nvPr/>
        </p:nvGrpSpPr>
        <p:grpSpPr>
          <a:xfrm>
            <a:off x="255137" y="-13252"/>
            <a:ext cx="15766363" cy="8923662"/>
            <a:chOff x="183614" y="82628"/>
            <a:chExt cx="11824772" cy="669274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0D84A0E-E9C5-431E-B383-20940B64560D}"/>
                </a:ext>
              </a:extLst>
            </p:cNvPr>
            <p:cNvSpPr/>
            <p:nvPr/>
          </p:nvSpPr>
          <p:spPr>
            <a:xfrm>
              <a:off x="183614" y="82628"/>
              <a:ext cx="11824772" cy="6692746"/>
            </a:xfrm>
            <a:prstGeom prst="roundRect">
              <a:avLst>
                <a:gd name="adj" fmla="val 13144"/>
              </a:avLst>
            </a:prstGeom>
            <a:solidFill>
              <a:srgbClr val="E29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15">
                <a:defRPr/>
              </a:pPr>
              <a:endParaRPr lang="en-US" sz="2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4AB8FA5-22C0-44FC-97F5-487542CECF00}"/>
                </a:ext>
              </a:extLst>
            </p:cNvPr>
            <p:cNvSpPr/>
            <p:nvPr/>
          </p:nvSpPr>
          <p:spPr>
            <a:xfrm>
              <a:off x="336014" y="235027"/>
              <a:ext cx="11452034" cy="6397127"/>
            </a:xfrm>
            <a:prstGeom prst="roundRect">
              <a:avLst>
                <a:gd name="adj" fmla="val 131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15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4" name="Arrow: Left 13">
            <a:hlinkClick r:id="rId4" action="ppaction://hlinksldjump"/>
            <a:extLst>
              <a:ext uri="{FF2B5EF4-FFF2-40B4-BE49-F238E27FC236}">
                <a16:creationId xmlns:a16="http://schemas.microsoft.com/office/drawing/2014/main" id="{D64C7703-3D21-4D40-A1EE-8497A3A7EFF6}"/>
              </a:ext>
            </a:extLst>
          </p:cNvPr>
          <p:cNvSpPr/>
          <p:nvPr/>
        </p:nvSpPr>
        <p:spPr>
          <a:xfrm>
            <a:off x="994776" y="7644341"/>
            <a:ext cx="1263307" cy="6565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56"/>
          </a:p>
        </p:txBody>
      </p:sp>
      <p:pic>
        <p:nvPicPr>
          <p:cNvPr id="9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D8481D6-00EB-4F50-8474-DBEF48DC8A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9759" y="-1659471"/>
            <a:ext cx="541867" cy="54186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EB8CAEA-CDFE-4147-A75C-A27DF3236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48366"/>
              </p:ext>
            </p:extLst>
          </p:nvPr>
        </p:nvGraphicFramePr>
        <p:xfrm>
          <a:off x="5653220" y="2991202"/>
          <a:ext cx="2560320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1781647216"/>
                    </a:ext>
                  </a:extLst>
                </a:gridCol>
              </a:tblGrid>
              <a:tr h="3088640">
                <a:tc>
                  <a:txBody>
                    <a:bodyPr/>
                    <a:lstStyle/>
                    <a:p>
                      <a:pPr algn="just"/>
                      <a:r>
                        <a:rPr lang="en-US" sz="6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3741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6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6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214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6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6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1 601</a:t>
                      </a:r>
                    </a:p>
                  </a:txBody>
                  <a:tcPr marL="162560" marR="162560" marT="81280" marB="8128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277137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8EFB7E-3431-459D-AA20-3D1C8C0079F2}"/>
              </a:ext>
            </a:extLst>
          </p:cNvPr>
          <p:cNvCxnSpPr>
            <a:cxnSpLocks/>
          </p:cNvCxnSpPr>
          <p:nvPr/>
        </p:nvCxnSpPr>
        <p:spPr>
          <a:xfrm>
            <a:off x="6140767" y="6028830"/>
            <a:ext cx="14081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AA2D20D-46D7-40AA-A14F-B9997E753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158931"/>
              </p:ext>
            </p:extLst>
          </p:nvPr>
        </p:nvGraphicFramePr>
        <p:xfrm>
          <a:off x="10279977" y="7537814"/>
          <a:ext cx="1765536" cy="95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5536">
                  <a:extLst>
                    <a:ext uri="{9D8B030D-6E8A-4147-A177-3AD203B41FA5}">
                      <a16:colId xmlns:a16="http://schemas.microsoft.com/office/drawing/2014/main" val="4205248471"/>
                    </a:ext>
                  </a:extLst>
                </a:gridCol>
              </a:tblGrid>
              <a:tr h="948267">
                <a:tc>
                  <a:txBody>
                    <a:bodyPr/>
                    <a:lstStyle/>
                    <a:p>
                      <a:endParaRPr lang="en-US" sz="5200" dirty="0">
                        <a:highlight>
                          <a:srgbClr val="FF0000"/>
                        </a:highlight>
                      </a:endParaRP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10617855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C2448B4-EB8A-4FFA-80EF-CC4CCCB7B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38403"/>
              </p:ext>
            </p:extLst>
          </p:nvPr>
        </p:nvGraphicFramePr>
        <p:xfrm>
          <a:off x="8853576" y="7461602"/>
          <a:ext cx="4214188" cy="113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4188">
                  <a:extLst>
                    <a:ext uri="{9D8B030D-6E8A-4147-A177-3AD203B41FA5}">
                      <a16:colId xmlns:a16="http://schemas.microsoft.com/office/drawing/2014/main" val="4205248471"/>
                    </a:ext>
                  </a:extLst>
                </a:gridCol>
              </a:tblGrid>
              <a:tr h="1137920">
                <a:tc>
                  <a:txBody>
                    <a:bodyPr/>
                    <a:lstStyle/>
                    <a:p>
                      <a:pPr algn="ctr"/>
                      <a:r>
                        <a:rPr lang="en-US" sz="6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</a:p>
                  </a:txBody>
                  <a:tcPr marL="162560" marR="162560" marT="81280" marB="81280"/>
                </a:tc>
                <a:extLst>
                  <a:ext uri="{0D108BD9-81ED-4DB2-BD59-A6C34878D82A}">
                    <a16:rowId xmlns:a16="http://schemas.microsoft.com/office/drawing/2014/main" val="10617855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5A2F842-3140-45D4-89B9-CC1C82F088D3}"/>
              </a:ext>
            </a:extLst>
          </p:cNvPr>
          <p:cNvSpPr txBox="1"/>
          <p:nvPr/>
        </p:nvSpPr>
        <p:spPr>
          <a:xfrm>
            <a:off x="3894322" y="1566198"/>
            <a:ext cx="6144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07541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0C3A4-615E-4412-9C04-2629375FC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719" y="3657600"/>
            <a:ext cx="14648974" cy="259080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XIN </a:t>
            </a:r>
            <a:r>
              <a:rPr lang="en-US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CẢM</a:t>
            </a:r>
            <a:r>
              <a:rPr lang="en-US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Ơ</a:t>
            </a:r>
            <a:r>
              <a:rPr lang="en-US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 </a:t>
            </a:r>
            <a:r>
              <a:rPr lang="en-US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THẦY,CÔ</a:t>
            </a:r>
            <a:r>
              <a:rPr lang="en-US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br>
              <a:rPr lang="en-US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EM</a:t>
            </a:r>
          </a:p>
        </p:txBody>
      </p:sp>
    </p:spTree>
    <p:extLst>
      <p:ext uri="{BB962C8B-B14F-4D97-AF65-F5344CB8AC3E}">
        <p14:creationId xmlns:p14="http://schemas.microsoft.com/office/powerpoint/2010/main" val="427706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10320" y="287061"/>
            <a:ext cx="16296105" cy="65097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06036" y="228198"/>
            <a:ext cx="1028020" cy="6862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-29786" y="2984359"/>
            <a:ext cx="16296105" cy="61587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85591" y="181401"/>
            <a:ext cx="1633507" cy="16335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76887" y="376231"/>
            <a:ext cx="931721" cy="6219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592469" y="-54867"/>
            <a:ext cx="1259757" cy="8408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51920" y="1920567"/>
            <a:ext cx="1534356" cy="102418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85733" y="169333"/>
            <a:ext cx="1399969" cy="9344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365308" y="468230"/>
            <a:ext cx="952187" cy="63558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320614" y="7843319"/>
            <a:ext cx="505207" cy="9144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1834904" y="7663027"/>
            <a:ext cx="661475" cy="113314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856709" y="7248709"/>
            <a:ext cx="984695" cy="168684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6064396" y="6778930"/>
            <a:ext cx="621337" cy="106439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9091808" y="6778929"/>
            <a:ext cx="532031" cy="91140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-229861" y="7311124"/>
            <a:ext cx="984695" cy="168684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15497761" y="7768325"/>
            <a:ext cx="621337" cy="1064391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5AFBAB7D-772C-1784-DA3A-350D2E333D1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9098513" y="2938241"/>
            <a:ext cx="7497837" cy="6616843"/>
          </a:xfrm>
          <a:prstGeom prst="rect">
            <a:avLst/>
          </a:prstGeom>
        </p:spPr>
      </p:pic>
      <p:pic>
        <p:nvPicPr>
          <p:cNvPr id="30" name="Picture 13">
            <a:extLst>
              <a:ext uri="{FF2B5EF4-FFF2-40B4-BE49-F238E27FC236}">
                <a16:creationId xmlns:a16="http://schemas.microsoft.com/office/drawing/2014/main" id="{248A3049-6566-C871-2C41-DA2408CD917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2956719" y="-151960"/>
            <a:ext cx="14050415" cy="924228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5E67749-729A-28BA-D5EF-C6E8C03BB332}"/>
              </a:ext>
            </a:extLst>
          </p:cNvPr>
          <p:cNvSpPr txBox="1"/>
          <p:nvPr/>
        </p:nvSpPr>
        <p:spPr>
          <a:xfrm>
            <a:off x="4404519" y="3302151"/>
            <a:ext cx="967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8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8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12">
            <a:extLst>
              <a:ext uri="{FF2B5EF4-FFF2-40B4-BE49-F238E27FC236}">
                <a16:creationId xmlns:a16="http://schemas.microsoft.com/office/drawing/2014/main" id="{11EF5031-9572-6DBE-66EF-3959D7163F3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7479712" y="6745427"/>
            <a:ext cx="3689788" cy="23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72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10320" y="287061"/>
            <a:ext cx="16296105" cy="65097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506036" y="228198"/>
            <a:ext cx="1028020" cy="6862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9734" y="3044947"/>
            <a:ext cx="16296105" cy="61587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485591" y="181401"/>
            <a:ext cx="1633507" cy="16335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76887" y="376231"/>
            <a:ext cx="931721" cy="6219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592469" y="-54867"/>
            <a:ext cx="1259757" cy="8408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351920" y="1920567"/>
            <a:ext cx="1534356" cy="10241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685733" y="169333"/>
            <a:ext cx="1399969" cy="9344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0365308" y="468230"/>
            <a:ext cx="952187" cy="63558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3877792" y="7287951"/>
            <a:ext cx="2232864" cy="167464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0689809" y="3514189"/>
            <a:ext cx="4076437" cy="5603351"/>
          </a:xfrm>
          <a:prstGeom prst="rect">
            <a:avLst/>
          </a:prstGeom>
        </p:spPr>
      </p:pic>
      <p:pic>
        <p:nvPicPr>
          <p:cNvPr id="33" name="Picture 14">
            <a:extLst>
              <a:ext uri="{FF2B5EF4-FFF2-40B4-BE49-F238E27FC236}">
                <a16:creationId xmlns:a16="http://schemas.microsoft.com/office/drawing/2014/main" id="{CD5FE444-9512-69E4-455D-791097F4B06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6541291" y="837321"/>
            <a:ext cx="5500489" cy="3798547"/>
          </a:xfrm>
          <a:prstGeom prst="rect">
            <a:avLst/>
          </a:prstGeom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155573FB-F0BC-B917-A350-C218945DDB3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338223" y="3407885"/>
            <a:ext cx="3528173" cy="5795769"/>
          </a:xfrm>
          <a:prstGeom prst="rect">
            <a:avLst/>
          </a:prstGeom>
        </p:spPr>
      </p:pic>
      <p:pic>
        <p:nvPicPr>
          <p:cNvPr id="38" name="Picture 14">
            <a:extLst>
              <a:ext uri="{FF2B5EF4-FFF2-40B4-BE49-F238E27FC236}">
                <a16:creationId xmlns:a16="http://schemas.microsoft.com/office/drawing/2014/main" id="{DB9030DA-0C39-D4A4-356C-77D9A856BA5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661873" y="-54866"/>
            <a:ext cx="4534081" cy="38498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9EF5A6-222B-BA7A-BC0B-7BA691231D69}"/>
              </a:ext>
            </a:extLst>
          </p:cNvPr>
          <p:cNvSpPr txBox="1"/>
          <p:nvPr/>
        </p:nvSpPr>
        <p:spPr>
          <a:xfrm>
            <a:off x="6907039" y="1280362"/>
            <a:ext cx="519368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5333" b="1" dirty="0">
                <a:solidFill>
                  <a:srgbClr val="FF3300"/>
                </a:solidFill>
                <a:latin typeface="Calibri"/>
              </a:rPr>
              <a:t>370 trừ 150</a:t>
            </a:r>
            <a:r>
              <a:rPr lang="en-US" sz="5333" b="1" dirty="0">
                <a:solidFill>
                  <a:srgbClr val="FF3300"/>
                </a:solidFill>
                <a:latin typeface="Calibri"/>
              </a:rPr>
              <a:t> </a:t>
            </a:r>
          </a:p>
          <a:p>
            <a:pPr algn="ctr" defTabSz="1219170">
              <a:defRPr/>
            </a:pPr>
            <a:r>
              <a:rPr lang="en-US" sz="5333" b="1" dirty="0" err="1">
                <a:solidFill>
                  <a:srgbClr val="FF3300"/>
                </a:solidFill>
                <a:latin typeface="Calibri"/>
              </a:rPr>
              <a:t>bằng</a:t>
            </a:r>
            <a:r>
              <a:rPr lang="en-US" sz="5333" b="1" dirty="0">
                <a:solidFill>
                  <a:srgbClr val="FF3300"/>
                </a:solidFill>
                <a:latin typeface="Calibri"/>
              </a:rPr>
              <a:t> bao </a:t>
            </a:r>
            <a:r>
              <a:rPr lang="en-US" sz="5333" b="1" dirty="0" err="1">
                <a:solidFill>
                  <a:srgbClr val="FF3300"/>
                </a:solidFill>
                <a:latin typeface="Calibri"/>
              </a:rPr>
              <a:t>nhiêu</a:t>
            </a:r>
            <a:r>
              <a:rPr lang="en-US" sz="5333" b="1" dirty="0">
                <a:solidFill>
                  <a:srgbClr val="FF3300"/>
                </a:solidFill>
                <a:latin typeface="Calibri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048B23-A418-A759-F68A-DA926435668C}"/>
              </a:ext>
            </a:extLst>
          </p:cNvPr>
          <p:cNvSpPr txBox="1"/>
          <p:nvPr/>
        </p:nvSpPr>
        <p:spPr>
          <a:xfrm>
            <a:off x="3354164" y="1036969"/>
            <a:ext cx="780556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5867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…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51B478F2-9853-E27E-481E-AB91287B649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160290" y="4663149"/>
            <a:ext cx="1090507" cy="867407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40ECF773-985F-2201-598A-07A73B819DF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8561697" y="8095229"/>
            <a:ext cx="783701" cy="7694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37" y="-54867"/>
            <a:ext cx="5022265" cy="385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19EF5A6-222B-BA7A-BC0B-7BA691231D69}"/>
              </a:ext>
            </a:extLst>
          </p:cNvPr>
          <p:cNvSpPr txBox="1"/>
          <p:nvPr/>
        </p:nvSpPr>
        <p:spPr>
          <a:xfrm>
            <a:off x="2204519" y="668072"/>
            <a:ext cx="4340713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5333" b="1" dirty="0">
                <a:solidFill>
                  <a:srgbClr val="FF3300"/>
                </a:solidFill>
                <a:latin typeface="Calibri"/>
              </a:rPr>
              <a:t>À. 370 trừ 150 </a:t>
            </a:r>
            <a:r>
              <a:rPr lang="en-US" sz="5333" b="1" dirty="0" err="1">
                <a:solidFill>
                  <a:srgbClr val="FF3300"/>
                </a:solidFill>
                <a:latin typeface="Calibri"/>
              </a:rPr>
              <a:t>bằng</a:t>
            </a:r>
            <a:r>
              <a:rPr lang="en-US" sz="5333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vi-VN" sz="5333" b="1" dirty="0">
                <a:solidFill>
                  <a:srgbClr val="FF3300"/>
                </a:solidFill>
                <a:latin typeface="Calibri"/>
              </a:rPr>
              <a:t>220</a:t>
            </a:r>
            <a:endParaRPr lang="en-US" sz="5333" b="1" dirty="0">
              <a:solidFill>
                <a:srgbClr val="FF33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904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10320" y="287061"/>
            <a:ext cx="16296105" cy="65097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506036" y="228198"/>
            <a:ext cx="1028020" cy="6862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9734" y="3044947"/>
            <a:ext cx="16296105" cy="61587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485591" y="181401"/>
            <a:ext cx="1633507" cy="16335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76887" y="376231"/>
            <a:ext cx="931721" cy="6219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592469" y="-54867"/>
            <a:ext cx="1259757" cy="8408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351920" y="1920567"/>
            <a:ext cx="1534356" cy="10241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685733" y="169333"/>
            <a:ext cx="1399969" cy="9344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0365308" y="468230"/>
            <a:ext cx="952187" cy="63558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3877792" y="7287951"/>
            <a:ext cx="2232864" cy="167464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0689809" y="3514189"/>
            <a:ext cx="4076437" cy="5603351"/>
          </a:xfrm>
          <a:prstGeom prst="rect">
            <a:avLst/>
          </a:prstGeom>
        </p:spPr>
      </p:pic>
      <p:pic>
        <p:nvPicPr>
          <p:cNvPr id="33" name="Picture 14">
            <a:extLst>
              <a:ext uri="{FF2B5EF4-FFF2-40B4-BE49-F238E27FC236}">
                <a16:creationId xmlns:a16="http://schemas.microsoft.com/office/drawing/2014/main" id="{CD5FE444-9512-69E4-455D-791097F4B06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6545231" y="376231"/>
            <a:ext cx="6093886" cy="4208337"/>
          </a:xfrm>
          <a:prstGeom prst="rect">
            <a:avLst/>
          </a:prstGeom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155573FB-F0BC-B917-A350-C218945DDB3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338223" y="3407885"/>
            <a:ext cx="3528173" cy="5795769"/>
          </a:xfrm>
          <a:prstGeom prst="rect">
            <a:avLst/>
          </a:prstGeom>
        </p:spPr>
      </p:pic>
      <p:pic>
        <p:nvPicPr>
          <p:cNvPr id="38" name="Picture 14">
            <a:extLst>
              <a:ext uri="{FF2B5EF4-FFF2-40B4-BE49-F238E27FC236}">
                <a16:creationId xmlns:a16="http://schemas.microsoft.com/office/drawing/2014/main" id="{DB9030DA-0C39-D4A4-356C-77D9A856BA5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661873" y="-54866"/>
            <a:ext cx="4534081" cy="38498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9EF5A6-222B-BA7A-BC0B-7BA691231D69}"/>
              </a:ext>
            </a:extLst>
          </p:cNvPr>
          <p:cNvSpPr txBox="1"/>
          <p:nvPr/>
        </p:nvSpPr>
        <p:spPr>
          <a:xfrm>
            <a:off x="6907039" y="1280362"/>
            <a:ext cx="5158736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FF3300"/>
                </a:solidFill>
                <a:latin typeface="Calibri"/>
              </a:rPr>
              <a:t>525 </a:t>
            </a:r>
            <a:r>
              <a:rPr lang="vi-VN" sz="5333" b="1" dirty="0">
                <a:solidFill>
                  <a:srgbClr val="FF3300"/>
                </a:solidFill>
                <a:latin typeface="Calibri"/>
              </a:rPr>
              <a:t>trừ </a:t>
            </a:r>
            <a:r>
              <a:rPr lang="en-US" sz="5333" b="1" dirty="0">
                <a:solidFill>
                  <a:srgbClr val="FF3300"/>
                </a:solidFill>
                <a:latin typeface="Calibri"/>
              </a:rPr>
              <a:t>125 </a:t>
            </a:r>
          </a:p>
          <a:p>
            <a:pPr algn="ctr" defTabSz="1219170">
              <a:defRPr/>
            </a:pPr>
            <a:r>
              <a:rPr lang="en-US" sz="5333" b="1" dirty="0" err="1">
                <a:solidFill>
                  <a:srgbClr val="FF3300"/>
                </a:solidFill>
                <a:latin typeface="Calibri"/>
              </a:rPr>
              <a:t>Bằng</a:t>
            </a:r>
            <a:r>
              <a:rPr lang="en-US" sz="5333" b="1" dirty="0">
                <a:solidFill>
                  <a:srgbClr val="FF3300"/>
                </a:solidFill>
                <a:latin typeface="Calibri"/>
              </a:rPr>
              <a:t> bao </a:t>
            </a:r>
            <a:r>
              <a:rPr lang="en-US" sz="5333" b="1" dirty="0" err="1">
                <a:solidFill>
                  <a:srgbClr val="FF3300"/>
                </a:solidFill>
                <a:latin typeface="Calibri"/>
              </a:rPr>
              <a:t>nhiêu</a:t>
            </a:r>
            <a:r>
              <a:rPr lang="en-US" sz="5333" b="1" dirty="0">
                <a:solidFill>
                  <a:srgbClr val="FF3300"/>
                </a:solidFill>
                <a:latin typeface="Calibri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048B23-A418-A759-F68A-DA926435668C}"/>
              </a:ext>
            </a:extLst>
          </p:cNvPr>
          <p:cNvSpPr txBox="1"/>
          <p:nvPr/>
        </p:nvSpPr>
        <p:spPr>
          <a:xfrm>
            <a:off x="3354164" y="1036969"/>
            <a:ext cx="780556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5867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…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51B478F2-9853-E27E-481E-AB91287B649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160290" y="4663149"/>
            <a:ext cx="1090507" cy="867407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40ECF773-985F-2201-598A-07A73B819DF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8561697" y="8095229"/>
            <a:ext cx="783701" cy="7694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37" y="-54867"/>
            <a:ext cx="5022265" cy="385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19EF5A6-222B-BA7A-BC0B-7BA691231D69}"/>
              </a:ext>
            </a:extLst>
          </p:cNvPr>
          <p:cNvSpPr txBox="1"/>
          <p:nvPr/>
        </p:nvSpPr>
        <p:spPr>
          <a:xfrm>
            <a:off x="2204519" y="668072"/>
            <a:ext cx="4340713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5333" b="1" dirty="0">
                <a:solidFill>
                  <a:srgbClr val="FF3300"/>
                </a:solidFill>
                <a:latin typeface="Calibri"/>
              </a:rPr>
              <a:t>À. </a:t>
            </a:r>
            <a:r>
              <a:rPr lang="en-US" sz="5333" b="1" dirty="0">
                <a:solidFill>
                  <a:srgbClr val="FF3300"/>
                </a:solidFill>
                <a:latin typeface="Calibri"/>
              </a:rPr>
              <a:t>525</a:t>
            </a:r>
            <a:r>
              <a:rPr lang="vi-VN" sz="5333" b="1" dirty="0">
                <a:solidFill>
                  <a:srgbClr val="FF3300"/>
                </a:solidFill>
                <a:latin typeface="Calibri"/>
              </a:rPr>
              <a:t> trừ 1</a:t>
            </a:r>
            <a:r>
              <a:rPr lang="en-US" sz="5333" b="1" dirty="0">
                <a:solidFill>
                  <a:srgbClr val="FF3300"/>
                </a:solidFill>
                <a:latin typeface="Calibri"/>
              </a:rPr>
              <a:t>25</a:t>
            </a:r>
            <a:r>
              <a:rPr lang="vi-VN" sz="5333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5333" b="1" dirty="0" err="1">
                <a:solidFill>
                  <a:srgbClr val="FF3300"/>
                </a:solidFill>
                <a:latin typeface="Calibri"/>
              </a:rPr>
              <a:t>bằng</a:t>
            </a:r>
            <a:r>
              <a:rPr lang="en-US" sz="5333" b="1" dirty="0">
                <a:solidFill>
                  <a:srgbClr val="FF3300"/>
                </a:solidFill>
                <a:latin typeface="Calibri"/>
              </a:rPr>
              <a:t> 400</a:t>
            </a:r>
          </a:p>
        </p:txBody>
      </p:sp>
    </p:spTree>
    <p:extLst>
      <p:ext uri="{BB962C8B-B14F-4D97-AF65-F5344CB8AC3E}">
        <p14:creationId xmlns:p14="http://schemas.microsoft.com/office/powerpoint/2010/main" val="27892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10320" y="287061"/>
            <a:ext cx="16296105" cy="65097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506036" y="228198"/>
            <a:ext cx="1028020" cy="6862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9734" y="3044947"/>
            <a:ext cx="16296105" cy="61587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485591" y="181401"/>
            <a:ext cx="1633507" cy="16335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76887" y="376231"/>
            <a:ext cx="931721" cy="6219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592469" y="-54867"/>
            <a:ext cx="1259757" cy="8408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351920" y="1920567"/>
            <a:ext cx="1534356" cy="10241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685733" y="169333"/>
            <a:ext cx="1399969" cy="9344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0365308" y="468230"/>
            <a:ext cx="952187" cy="63558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13877792" y="7287951"/>
            <a:ext cx="2232864" cy="167464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0689809" y="3514189"/>
            <a:ext cx="4076437" cy="5603351"/>
          </a:xfrm>
          <a:prstGeom prst="rect">
            <a:avLst/>
          </a:prstGeom>
        </p:spPr>
      </p:pic>
      <p:pic>
        <p:nvPicPr>
          <p:cNvPr id="33" name="Picture 14">
            <a:extLst>
              <a:ext uri="{FF2B5EF4-FFF2-40B4-BE49-F238E27FC236}">
                <a16:creationId xmlns:a16="http://schemas.microsoft.com/office/drawing/2014/main" id="{CD5FE444-9512-69E4-455D-791097F4B06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6545230" y="376231"/>
            <a:ext cx="5839884" cy="4208337"/>
          </a:xfrm>
          <a:prstGeom prst="rect">
            <a:avLst/>
          </a:prstGeom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155573FB-F0BC-B917-A350-C218945DDB3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338223" y="3407885"/>
            <a:ext cx="3528173" cy="5795769"/>
          </a:xfrm>
          <a:prstGeom prst="rect">
            <a:avLst/>
          </a:prstGeom>
        </p:spPr>
      </p:pic>
      <p:pic>
        <p:nvPicPr>
          <p:cNvPr id="38" name="Picture 14">
            <a:extLst>
              <a:ext uri="{FF2B5EF4-FFF2-40B4-BE49-F238E27FC236}">
                <a16:creationId xmlns:a16="http://schemas.microsoft.com/office/drawing/2014/main" id="{DB9030DA-0C39-D4A4-356C-77D9A856BA5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661873" y="-54866"/>
            <a:ext cx="4534081" cy="38498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9EF5A6-222B-BA7A-BC0B-7BA691231D69}"/>
              </a:ext>
            </a:extLst>
          </p:cNvPr>
          <p:cNvSpPr txBox="1"/>
          <p:nvPr/>
        </p:nvSpPr>
        <p:spPr>
          <a:xfrm>
            <a:off x="6907039" y="1280362"/>
            <a:ext cx="519368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5333" b="1" dirty="0">
                <a:solidFill>
                  <a:srgbClr val="FF3300"/>
                </a:solidFill>
                <a:latin typeface="Calibri"/>
              </a:rPr>
              <a:t>785</a:t>
            </a:r>
            <a:r>
              <a:rPr lang="vi-VN" sz="5333" b="1" dirty="0">
                <a:solidFill>
                  <a:srgbClr val="FF3300"/>
                </a:solidFill>
                <a:latin typeface="Calibri"/>
              </a:rPr>
              <a:t> trừ </a:t>
            </a:r>
            <a:r>
              <a:rPr lang="en-US" sz="5333" b="1" dirty="0">
                <a:solidFill>
                  <a:srgbClr val="FF3300"/>
                </a:solidFill>
                <a:latin typeface="Calibri"/>
              </a:rPr>
              <a:t>255 </a:t>
            </a:r>
          </a:p>
          <a:p>
            <a:pPr algn="ctr" defTabSz="1219170">
              <a:defRPr/>
            </a:pPr>
            <a:r>
              <a:rPr lang="en-US" sz="5333" b="1" dirty="0" err="1">
                <a:solidFill>
                  <a:srgbClr val="FF3300"/>
                </a:solidFill>
                <a:latin typeface="Calibri"/>
              </a:rPr>
              <a:t>bằng</a:t>
            </a:r>
            <a:r>
              <a:rPr lang="en-US" sz="5333" b="1" dirty="0">
                <a:solidFill>
                  <a:srgbClr val="FF3300"/>
                </a:solidFill>
                <a:latin typeface="Calibri"/>
              </a:rPr>
              <a:t> bao </a:t>
            </a:r>
            <a:r>
              <a:rPr lang="en-US" sz="5333" b="1" dirty="0" err="1">
                <a:solidFill>
                  <a:srgbClr val="FF3300"/>
                </a:solidFill>
                <a:latin typeface="Calibri"/>
              </a:rPr>
              <a:t>nhiêu</a:t>
            </a:r>
            <a:r>
              <a:rPr lang="en-US" sz="5333" b="1" dirty="0">
                <a:solidFill>
                  <a:srgbClr val="FF3300"/>
                </a:solidFill>
                <a:latin typeface="Calibri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048B23-A418-A759-F68A-DA926435668C}"/>
              </a:ext>
            </a:extLst>
          </p:cNvPr>
          <p:cNvSpPr txBox="1"/>
          <p:nvPr/>
        </p:nvSpPr>
        <p:spPr>
          <a:xfrm>
            <a:off x="3354164" y="1036969"/>
            <a:ext cx="780556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5867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…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51B478F2-9853-E27E-481E-AB91287B649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160290" y="4663149"/>
            <a:ext cx="1090507" cy="867407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40ECF773-985F-2201-598A-07A73B819DF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8561697" y="8095229"/>
            <a:ext cx="783701" cy="7694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37" y="-54867"/>
            <a:ext cx="5022265" cy="385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19EF5A6-222B-BA7A-BC0B-7BA691231D69}"/>
              </a:ext>
            </a:extLst>
          </p:cNvPr>
          <p:cNvSpPr txBox="1"/>
          <p:nvPr/>
        </p:nvSpPr>
        <p:spPr>
          <a:xfrm>
            <a:off x="2204519" y="668072"/>
            <a:ext cx="4340713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5333" b="1" dirty="0">
                <a:solidFill>
                  <a:srgbClr val="FF3300"/>
                </a:solidFill>
                <a:latin typeface="Calibri"/>
              </a:rPr>
              <a:t>À. </a:t>
            </a:r>
            <a:r>
              <a:rPr lang="en-US" sz="5333" b="1" dirty="0">
                <a:solidFill>
                  <a:srgbClr val="FF3300"/>
                </a:solidFill>
                <a:latin typeface="Calibri"/>
              </a:rPr>
              <a:t>785</a:t>
            </a:r>
            <a:r>
              <a:rPr lang="vi-VN" sz="5333" b="1" dirty="0">
                <a:solidFill>
                  <a:srgbClr val="FF3300"/>
                </a:solidFill>
                <a:latin typeface="Calibri"/>
              </a:rPr>
              <a:t> trừ </a:t>
            </a:r>
            <a:r>
              <a:rPr lang="en-US" sz="5333" b="1" dirty="0">
                <a:solidFill>
                  <a:srgbClr val="FF3300"/>
                </a:solidFill>
                <a:latin typeface="Calibri"/>
              </a:rPr>
              <a:t>255</a:t>
            </a:r>
            <a:r>
              <a:rPr lang="vi-VN" sz="5333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5333" b="1" dirty="0" err="1">
                <a:solidFill>
                  <a:srgbClr val="FF3300"/>
                </a:solidFill>
                <a:latin typeface="Calibri"/>
              </a:rPr>
              <a:t>bằng</a:t>
            </a:r>
            <a:r>
              <a:rPr lang="vi-VN" sz="5333" b="1" dirty="0">
                <a:solidFill>
                  <a:srgbClr val="FF3300"/>
                </a:solidFill>
                <a:latin typeface="Calibri"/>
              </a:rPr>
              <a:t> </a:t>
            </a:r>
            <a:r>
              <a:rPr lang="en-US" sz="5333" b="1" dirty="0">
                <a:solidFill>
                  <a:srgbClr val="FF3300"/>
                </a:solidFill>
                <a:latin typeface="Calibri"/>
              </a:rPr>
              <a:t>53</a:t>
            </a:r>
            <a:r>
              <a:rPr lang="vi-VN" sz="5333" b="1" dirty="0">
                <a:solidFill>
                  <a:srgbClr val="FF3300"/>
                </a:solidFill>
                <a:latin typeface="Calibri"/>
              </a:rPr>
              <a:t>0</a:t>
            </a:r>
            <a:endParaRPr lang="en-US" sz="5333" b="1" dirty="0">
              <a:solidFill>
                <a:srgbClr val="FF33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09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10320" y="287061"/>
            <a:ext cx="16296105" cy="65097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506036" y="228198"/>
            <a:ext cx="1028020" cy="6862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85591" y="181401"/>
            <a:ext cx="1633507" cy="16335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76887" y="376231"/>
            <a:ext cx="931721" cy="6219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592469" y="-54867"/>
            <a:ext cx="1259757" cy="8408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51920" y="1920567"/>
            <a:ext cx="1534356" cy="10241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85733" y="169333"/>
            <a:ext cx="1399969" cy="9344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365308" y="468230"/>
            <a:ext cx="952187" cy="63558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13877792" y="7287951"/>
            <a:ext cx="2232864" cy="1674648"/>
          </a:xfrm>
          <a:prstGeom prst="rect">
            <a:avLst/>
          </a:prstGeom>
        </p:spPr>
      </p:pic>
      <p:pic>
        <p:nvPicPr>
          <p:cNvPr id="33" name="Picture 14">
            <a:extLst>
              <a:ext uri="{FF2B5EF4-FFF2-40B4-BE49-F238E27FC236}">
                <a16:creationId xmlns:a16="http://schemas.microsoft.com/office/drawing/2014/main" id="{CD5FE444-9512-69E4-455D-791097F4B0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8923703" y="5733"/>
            <a:ext cx="4473664" cy="48830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9EF5A6-222B-BA7A-BC0B-7BA691231D69}"/>
              </a:ext>
            </a:extLst>
          </p:cNvPr>
          <p:cNvSpPr txBox="1"/>
          <p:nvPr/>
        </p:nvSpPr>
        <p:spPr>
          <a:xfrm>
            <a:off x="9261245" y="571299"/>
            <a:ext cx="3783372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5867" b="1" dirty="0">
                <a:solidFill>
                  <a:srgbClr val="FF3300"/>
                </a:solidFill>
                <a:latin typeface="Calibri"/>
              </a:rPr>
              <a:t>Muốn tìm hiệu ta làm thế nào?</a:t>
            </a:r>
            <a:endParaRPr lang="en-US" sz="5867" b="1" dirty="0">
              <a:solidFill>
                <a:srgbClr val="FF3300"/>
              </a:solidFill>
              <a:latin typeface="Calibri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E62BEE6F-4C24-7502-DEBB-AFB0D0E0F6B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132600" y="3469876"/>
            <a:ext cx="7432447" cy="6158705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2250041" y="3541925"/>
            <a:ext cx="4076437" cy="5603351"/>
          </a:xfrm>
          <a:prstGeom prst="rect">
            <a:avLst/>
          </a:prstGeom>
        </p:spPr>
      </p:pic>
      <p:pic>
        <p:nvPicPr>
          <p:cNvPr id="61" name="Picture 6">
            <a:extLst>
              <a:ext uri="{FF2B5EF4-FFF2-40B4-BE49-F238E27FC236}">
                <a16:creationId xmlns:a16="http://schemas.microsoft.com/office/drawing/2014/main" id="{1F33948E-EB9C-8DE8-8BCD-C45FC87E5A0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601803" y="7561039"/>
            <a:ext cx="1433840" cy="1528317"/>
          </a:xfrm>
          <a:prstGeom prst="rect">
            <a:avLst/>
          </a:prstGeom>
        </p:spPr>
      </p:pic>
      <p:pic>
        <p:nvPicPr>
          <p:cNvPr id="28" name="Picture 13">
            <a:extLst>
              <a:ext uri="{FF2B5EF4-FFF2-40B4-BE49-F238E27FC236}">
                <a16:creationId xmlns:a16="http://schemas.microsoft.com/office/drawing/2014/main" id="{248A3049-6566-C871-2C41-DA2408CD917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709716" y="287061"/>
            <a:ext cx="8219252" cy="57983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35122" y="1985483"/>
            <a:ext cx="8128000" cy="25543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5333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Muốn tìm hiệu </a:t>
            </a:r>
          </a:p>
          <a:p>
            <a:pPr algn="ctr"/>
            <a:r>
              <a:rPr lang="vi-VN" sz="5333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 lấy số bị trừ</a:t>
            </a:r>
          </a:p>
          <a:p>
            <a:pPr algn="ctr"/>
            <a:r>
              <a:rPr lang="vi-VN" sz="5333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trừ đi số trừ</a:t>
            </a:r>
            <a:endParaRPr lang="en-US" sz="3867" b="1" dirty="0">
              <a:solidFill>
                <a:srgbClr val="0070C0"/>
              </a:solidFill>
            </a:endParaRPr>
          </a:p>
        </p:txBody>
      </p:sp>
      <p:pic>
        <p:nvPicPr>
          <p:cNvPr id="34" name="Picture 19">
            <a:extLst>
              <a:ext uri="{FF2B5EF4-FFF2-40B4-BE49-F238E27FC236}">
                <a16:creationId xmlns:a16="http://schemas.microsoft.com/office/drawing/2014/main" id="{155573FB-F0BC-B917-A350-C218945DDB3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flipH="1">
            <a:off x="10315" y="3809741"/>
            <a:ext cx="3328419" cy="54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E9CB1FE-4BBB-4B47-B2D8-ABE2473BC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320" y="3"/>
            <a:ext cx="16423588" cy="9226085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A8BD8582-E340-4397-B5E8-9D16D1720911}"/>
              </a:ext>
            </a:extLst>
          </p:cNvPr>
          <p:cNvGrpSpPr/>
          <p:nvPr/>
        </p:nvGrpSpPr>
        <p:grpSpPr>
          <a:xfrm>
            <a:off x="10220795" y="4740100"/>
            <a:ext cx="4665835" cy="1535768"/>
            <a:chOff x="7555185" y="3536442"/>
            <a:chExt cx="3499376" cy="1151826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194F516B-5778-4279-8B9D-9208BB24C2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051751" y="3536443"/>
              <a:ext cx="1326556" cy="987117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6ED1A4B4-8148-4671-B9A9-2E09787150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098677" y="3536442"/>
              <a:ext cx="1326556" cy="987117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96978040-F409-4F5F-A6A3-030450529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601557" y="3689528"/>
              <a:ext cx="1326556" cy="987117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9D009560-A876-47D0-8464-2B4540EBB4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7555185" y="3646472"/>
              <a:ext cx="1326556" cy="987117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CD88C15E-C666-4AC1-BB4F-95D7AB796E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728005" y="3701151"/>
              <a:ext cx="1326556" cy="987117"/>
            </a:xfrm>
            <a:prstGeom prst="rect">
              <a:avLst/>
            </a:prstGeom>
          </p:spPr>
        </p:pic>
      </p:grpSp>
      <p:pic>
        <p:nvPicPr>
          <p:cNvPr id="40" name="Graphic 39">
            <a:extLst>
              <a:ext uri="{FF2B5EF4-FFF2-40B4-BE49-F238E27FC236}">
                <a16:creationId xmlns:a16="http://schemas.microsoft.com/office/drawing/2014/main" id="{6DDBFAAE-D929-416C-BB76-6ABEB4A835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828810" y="6694615"/>
            <a:ext cx="3827916" cy="8756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5F7205-0B25-4AD1-B53F-39DF8CC5E4A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3" t="29247" r="42546" b="27947"/>
          <a:stretch/>
        </p:blipFill>
        <p:spPr>
          <a:xfrm>
            <a:off x="10629699" y="3983301"/>
            <a:ext cx="1323817" cy="2150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FFAA94-944A-4B11-A03A-FA6394C868F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500" b="71852" l="26250" r="40260">
                        <a14:foregroundMark x1="29219" y1="71852" x2="29219" y2="71852"/>
                        <a14:foregroundMark x1="33698" y1="52130" x2="33698" y2="52130"/>
                        <a14:foregroundMark x1="31042" y1="46296" x2="31042" y2="46296"/>
                        <a14:foregroundMark x1="31979" y1="53056" x2="31979" y2="53056"/>
                        <a14:foregroundMark x1="28281" y1="45833" x2="28281" y2="45833"/>
                        <a14:foregroundMark x1="38802" y1="46111" x2="38802" y2="46111"/>
                        <a14:foregroundMark x1="34063" y1="32500" x2="34063" y2="32500"/>
                        <a14:foregroundMark x1="40260" y1="49815" x2="40260" y2="4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8528" r="58857" b="25553"/>
          <a:stretch/>
        </p:blipFill>
        <p:spPr>
          <a:xfrm>
            <a:off x="6401604" y="4642617"/>
            <a:ext cx="1017967" cy="1602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081145-4745-404B-99A7-83ADD54E4DC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4620" r="22417" b="50151"/>
          <a:stretch/>
        </p:blipFill>
        <p:spPr>
          <a:xfrm>
            <a:off x="4898519" y="4584857"/>
            <a:ext cx="1683769" cy="1759284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9F8AAF9F-44CA-2838-57D9-B6BB2249585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5058" y1="62151" x2="47380" y2="74687"/>
                        <a14:foregroundMark x1="48157" y1="61059" x2="48545" y2="87545"/>
                        <a14:foregroundMark x1="51229" y1="65224" x2="51876" y2="83057"/>
                        <a14:foregroundMark x1="45602" y1="67934" x2="45731" y2="76789"/>
                        <a14:foregroundMark x1="50485" y1="69875" x2="57147" y2="71492"/>
                        <a14:foregroundMark x1="55854" y1="67489" x2="60867" y2="73554"/>
                        <a14:backgroundMark x1="34799" y1="10918" x2="26585" y2="24586"/>
                        <a14:backgroundMark x1="61384" y1="10109" x2="85382" y2="34695"/>
                        <a14:backgroundMark x1="85382" y1="34695" x2="87743" y2="38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8150" y="1880215"/>
            <a:ext cx="9792564" cy="7833675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32677AFE-8139-74F6-9A09-375A0F84A54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786420">
            <a:off x="5136005" y="45107"/>
            <a:ext cx="8797759" cy="7462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A8E8F0-F50D-56B6-3B2A-9564CF9FBC8E}"/>
              </a:ext>
            </a:extLst>
          </p:cNvPr>
          <p:cNvSpPr txBox="1"/>
          <p:nvPr/>
        </p:nvSpPr>
        <p:spPr>
          <a:xfrm>
            <a:off x="5623720" y="1792171"/>
            <a:ext cx="80010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544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LAI VU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56951" y="2971800"/>
            <a:ext cx="14687528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55: PHÉP TRỪ TRONG PHẠM VI 10 000 (TIẾT 1)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0866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713881" y="471362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5880136" cy="992290"/>
            <a:chOff x="4539228" y="172432"/>
            <a:chExt cx="5780920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780920" cy="992290"/>
              <a:chOff x="4539228" y="172432"/>
              <a:chExt cx="5780920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7809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sáu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3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TRỪ TRONG PHẠM VI 10 000(TIẾT 1)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6233319" y="2057400"/>
            <a:ext cx="4103071" cy="1952485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đỉnh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Yang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Lăk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1 634 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 rot="19816791" flipH="1">
            <a:off x="1814456" y="2957869"/>
            <a:ext cx="4065010" cy="1629491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đỉnh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Phan-xi-pang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3 143 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 rot="1686596">
            <a:off x="10413131" y="2688335"/>
            <a:ext cx="3940915" cy="1835958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499837" y="7920643"/>
            <a:ext cx="3802242" cy="8237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17475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3 143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1 634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279" y="4215643"/>
            <a:ext cx="4045439" cy="3556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718" y="4235859"/>
            <a:ext cx="2702889" cy="355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</TotalTime>
  <Words>545</Words>
  <Application>Microsoft Office PowerPoint</Application>
  <PresentationFormat>Custom</PresentationFormat>
  <Paragraphs>190</Paragraphs>
  <Slides>18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Segoe UI Black</vt:lpstr>
      <vt:lpstr>Times New Roman</vt:lpstr>
      <vt:lpstr>印品黑体</vt:lpstr>
      <vt:lpstr>Office Theme</vt:lpstr>
      <vt:lpstr>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VẬN DỤNG</vt:lpstr>
      <vt:lpstr>PowerPoint Presentation</vt:lpstr>
      <vt:lpstr>PowerPoint Presentation</vt:lpstr>
      <vt:lpstr>PowerPoint Presentation</vt:lpstr>
      <vt:lpstr>PowerPoint Presentation</vt:lpstr>
      <vt:lpstr> XIN CẢM ƠN CÁC THẦY,CÔ  VÀ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188</cp:revision>
  <dcterms:created xsi:type="dcterms:W3CDTF">2022-07-10T01:37:20Z</dcterms:created>
  <dcterms:modified xsi:type="dcterms:W3CDTF">2024-02-29T15:11:17Z</dcterms:modified>
</cp:coreProperties>
</file>