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31" r:id="rId2"/>
    <p:sldMasterId id="2147483761" r:id="rId3"/>
    <p:sldMasterId id="2147483812" r:id="rId4"/>
    <p:sldMasterId id="2147483824" r:id="rId5"/>
    <p:sldMasterId id="2147483869" r:id="rId6"/>
    <p:sldMasterId id="2147483881" r:id="rId7"/>
    <p:sldMasterId id="2147483893" r:id="rId8"/>
    <p:sldMasterId id="2147483905" r:id="rId9"/>
    <p:sldMasterId id="2147483917" r:id="rId10"/>
  </p:sldMasterIdLst>
  <p:notesMasterIdLst>
    <p:notesMasterId r:id="rId19"/>
  </p:notesMasterIdLst>
  <p:sldIdLst>
    <p:sldId id="273" r:id="rId11"/>
    <p:sldId id="265" r:id="rId12"/>
    <p:sldId id="276" r:id="rId13"/>
    <p:sldId id="2007577081" r:id="rId14"/>
    <p:sldId id="3397" r:id="rId15"/>
    <p:sldId id="7361" r:id="rId16"/>
    <p:sldId id="7357" r:id="rId17"/>
    <p:sldId id="200757708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7" d="100"/>
          <a:sy n="67" d="100"/>
        </p:scale>
        <p:origin x="5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323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 panose="020F0502020204030204"/>
                <a:cs typeface="+mn-cs"/>
              </a:rPr>
              <a:t>2026/4/7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1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 panose="020F0502020204030204"/>
                <a:cs typeface="+mn-cs"/>
              </a:rPr>
              <a:t>2026/4/7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59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 panose="020F0502020204030204"/>
                <a:cs typeface="+mn-cs"/>
              </a:rPr>
              <a:t>2026/4/7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38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 panose="020F0502020204030204"/>
                <a:cs typeface="+mn-cs"/>
              </a:rPr>
              <a:t>2026/4/7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73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 panose="020F0502020204030204"/>
                <a:cs typeface="+mn-cs"/>
              </a:rPr>
              <a:t>2026/4/7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66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 panose="020F0502020204030204"/>
                <a:cs typeface="+mn-cs"/>
              </a:rPr>
              <a:t>2026/4/7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10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 panose="020F0502020204030204"/>
                <a:cs typeface="+mn-cs"/>
              </a:rPr>
              <a:t>2026/4/7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561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 panose="020F0502020204030204"/>
                <a:cs typeface="+mn-cs"/>
              </a:rPr>
              <a:t>2026/4/7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70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53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75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49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776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42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03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52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90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2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06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48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60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61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2026/4/7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506669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91352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42070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8522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2499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24285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76977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86749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2755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53870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30226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779"/>
            <a:ext cx="12192000" cy="685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900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984" y="3"/>
            <a:ext cx="12190035" cy="6857999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 bwMode="auto">
          <a:xfrm>
            <a:off x="1059" y="3429000"/>
            <a:ext cx="5180700" cy="3351765"/>
          </a:xfrm>
          <a:prstGeom prst="rect">
            <a:avLst/>
          </a:prstGeom>
          <a:blipFill dpi="0" rotWithShape="1">
            <a:blip r:embed="rId3">
              <a:alphaModFix amt="34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9" tIns="60939" rIns="121879" bIns="60939" numCol="1" rtlCol="0" anchor="ctr" anchorCtr="0" compatLnSpc="1"/>
          <a:lstStyle/>
          <a:p>
            <a:pPr marL="0" marR="0" indent="0" algn="ctr" defTabSz="10661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 userDrawn="1"/>
        </p:nvSpPr>
        <p:spPr bwMode="auto">
          <a:xfrm>
            <a:off x="983" y="1"/>
            <a:ext cx="10241979" cy="2616451"/>
          </a:xfrm>
          <a:prstGeom prst="rect">
            <a:avLst/>
          </a:prstGeom>
          <a:blipFill dpi="0" rotWithShape="1">
            <a:blip r:embed="rId4" cstate="email">
              <a:alphaModFix amt="13000"/>
            </a:blip>
            <a:srcRect/>
            <a:stretch>
              <a:fillRect l="-548" t="-11646"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9" tIns="60939" rIns="121879" bIns="60939" numCol="1" rtlCol="0" anchor="ctr" anchorCtr="0" compatLnSpc="1"/>
          <a:lstStyle/>
          <a:p>
            <a:pPr marL="0" marR="0" indent="0" algn="ctr" defTabSz="10661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 userDrawn="1"/>
        </p:nvSpPr>
        <p:spPr bwMode="auto">
          <a:xfrm>
            <a:off x="712135" y="991352"/>
            <a:ext cx="7517095" cy="3250197"/>
          </a:xfrm>
          <a:prstGeom prst="rect">
            <a:avLst/>
          </a:prstGeom>
          <a:blipFill dpi="0" rotWithShape="1">
            <a:blip r:embed="rId5">
              <a:alphaModFix amt="40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9" tIns="60939" rIns="121879" bIns="60939" numCol="1" rtlCol="0" anchor="ctr" anchorCtr="0" compatLnSpc="1"/>
          <a:lstStyle/>
          <a:p>
            <a:pPr marL="0" marR="0" indent="0" algn="ctr" defTabSz="106613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3" name="Picture 107" descr="白色透明直角模板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" y="686648"/>
            <a:ext cx="12192000" cy="619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3"/>
          <a:stretch>
            <a:fillRect/>
          </a:stretch>
        </p:blipFill>
        <p:spPr>
          <a:xfrm>
            <a:off x="9526" y="0"/>
            <a:ext cx="2857263" cy="10668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208379"/>
            <a:ext cx="595023" cy="7072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408" y="1"/>
            <a:ext cx="940541" cy="67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283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6" y="275083"/>
            <a:ext cx="10973011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496" y="1599709"/>
            <a:ext cx="10973011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015526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19" y="4407657"/>
            <a:ext cx="10363516" cy="1360596"/>
          </a:xfrm>
          <a:prstGeom prst="rect">
            <a:avLst/>
          </a:prstGeom>
        </p:spPr>
        <p:txBody>
          <a:bodyPr anchor="t"/>
          <a:lstStyle>
            <a:lvl1pPr algn="l">
              <a:defRPr sz="5331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19" y="2907402"/>
            <a:ext cx="10363516" cy="150025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/>
            </a:lvl1pPr>
            <a:lvl2pPr marL="609585" indent="0">
              <a:buNone/>
              <a:defRPr sz="2400"/>
            </a:lvl2pPr>
            <a:lvl3pPr marL="1218535" indent="0">
              <a:buNone/>
              <a:defRPr sz="2135"/>
            </a:lvl3pPr>
            <a:lvl4pPr marL="1828120" indent="0">
              <a:buNone/>
              <a:defRPr sz="1865"/>
            </a:lvl4pPr>
            <a:lvl5pPr marL="2437704" indent="0">
              <a:buNone/>
              <a:defRPr sz="1865"/>
            </a:lvl5pPr>
            <a:lvl6pPr marL="3046654" indent="0">
              <a:buNone/>
              <a:defRPr sz="1865"/>
            </a:lvl6pPr>
            <a:lvl7pPr marL="3656239" indent="0">
              <a:buNone/>
              <a:defRPr sz="1865"/>
            </a:lvl7pPr>
            <a:lvl8pPr marL="4265824" indent="0">
              <a:buNone/>
              <a:defRPr sz="1865"/>
            </a:lvl8pPr>
            <a:lvl9pPr marL="4875409" indent="0">
              <a:buNone/>
              <a:defRPr sz="186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309184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6" y="275083"/>
            <a:ext cx="10973011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497" y="1599709"/>
            <a:ext cx="5383865" cy="4526153"/>
          </a:xfrm>
          <a:prstGeom prst="rect">
            <a:avLst/>
          </a:prstGeom>
        </p:spPr>
        <p:txBody>
          <a:bodyPr/>
          <a:lstStyle>
            <a:lvl1pPr>
              <a:defRPr sz="3731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526" y="1599709"/>
            <a:ext cx="5385983" cy="4526153"/>
          </a:xfrm>
          <a:prstGeom prst="rect">
            <a:avLst/>
          </a:prstGeom>
        </p:spPr>
        <p:txBody>
          <a:bodyPr/>
          <a:lstStyle>
            <a:lvl1pPr>
              <a:defRPr sz="3731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155697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6" y="275083"/>
            <a:ext cx="10973011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94" y="1534113"/>
            <a:ext cx="5385983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5" b="1"/>
            </a:lvl2pPr>
            <a:lvl3pPr marL="1218535" indent="0">
              <a:buNone/>
              <a:defRPr sz="2400" b="1"/>
            </a:lvl3pPr>
            <a:lvl4pPr marL="1828120" indent="0">
              <a:buNone/>
              <a:defRPr sz="2135" b="1"/>
            </a:lvl4pPr>
            <a:lvl5pPr marL="2437704" indent="0">
              <a:buNone/>
              <a:defRPr sz="2135" b="1"/>
            </a:lvl5pPr>
            <a:lvl6pPr marL="3046654" indent="0">
              <a:buNone/>
              <a:defRPr sz="2135" b="1"/>
            </a:lvl6pPr>
            <a:lvl7pPr marL="3656239" indent="0">
              <a:buNone/>
              <a:defRPr sz="2135" b="1"/>
            </a:lvl7pPr>
            <a:lvl8pPr marL="4265824" indent="0">
              <a:buNone/>
              <a:defRPr sz="2135" b="1"/>
            </a:lvl8pPr>
            <a:lvl9pPr marL="4875409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494" y="2175265"/>
            <a:ext cx="5385983" cy="395059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410" y="1534113"/>
            <a:ext cx="5388097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5" b="1"/>
            </a:lvl2pPr>
            <a:lvl3pPr marL="1218535" indent="0">
              <a:buNone/>
              <a:defRPr sz="2400" b="1"/>
            </a:lvl3pPr>
            <a:lvl4pPr marL="1828120" indent="0">
              <a:buNone/>
              <a:defRPr sz="2135" b="1"/>
            </a:lvl4pPr>
            <a:lvl5pPr marL="2437704" indent="0">
              <a:buNone/>
              <a:defRPr sz="2135" b="1"/>
            </a:lvl5pPr>
            <a:lvl6pPr marL="3046654" indent="0">
              <a:buNone/>
              <a:defRPr sz="2135" b="1"/>
            </a:lvl6pPr>
            <a:lvl7pPr marL="3656239" indent="0">
              <a:buNone/>
              <a:defRPr sz="2135" b="1"/>
            </a:lvl7pPr>
            <a:lvl8pPr marL="4265824" indent="0">
              <a:buNone/>
              <a:defRPr sz="2135" b="1"/>
            </a:lvl8pPr>
            <a:lvl9pPr marL="4875409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410" y="2175265"/>
            <a:ext cx="5388097" cy="395059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978584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6" y="275083"/>
            <a:ext cx="10973011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654064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234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5" y="272969"/>
            <a:ext cx="4010388" cy="116169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907" y="272968"/>
            <a:ext cx="6816600" cy="585289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1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495" y="1434657"/>
            <a:ext cx="4010388" cy="46912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585" indent="0">
              <a:buNone/>
              <a:defRPr sz="1600"/>
            </a:lvl2pPr>
            <a:lvl3pPr marL="1218535" indent="0">
              <a:buNone/>
              <a:defRPr sz="1335"/>
            </a:lvl3pPr>
            <a:lvl4pPr marL="1828120" indent="0">
              <a:buNone/>
              <a:defRPr sz="1200"/>
            </a:lvl4pPr>
            <a:lvl5pPr marL="2437704" indent="0">
              <a:buNone/>
              <a:defRPr sz="1200"/>
            </a:lvl5pPr>
            <a:lvl6pPr marL="3046654" indent="0">
              <a:buNone/>
              <a:defRPr sz="1200"/>
            </a:lvl6pPr>
            <a:lvl7pPr marL="3656239" indent="0">
              <a:buNone/>
              <a:defRPr sz="1200"/>
            </a:lvl7pPr>
            <a:lvl8pPr marL="4265824" indent="0">
              <a:buNone/>
              <a:defRPr sz="1200"/>
            </a:lvl8pPr>
            <a:lvl9pPr marL="487540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52922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304" y="4801235"/>
            <a:ext cx="7316045" cy="567092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304" y="613644"/>
            <a:ext cx="7316045" cy="41135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585" indent="0">
              <a:buNone/>
              <a:defRPr sz="3731"/>
            </a:lvl2pPr>
            <a:lvl3pPr marL="1218535" indent="0">
              <a:buNone/>
              <a:defRPr sz="3200"/>
            </a:lvl3pPr>
            <a:lvl4pPr marL="1828120" indent="0">
              <a:buNone/>
              <a:defRPr sz="2665"/>
            </a:lvl4pPr>
            <a:lvl5pPr marL="2437704" indent="0">
              <a:buNone/>
              <a:defRPr sz="2665"/>
            </a:lvl5pPr>
            <a:lvl6pPr marL="3046654" indent="0">
              <a:buNone/>
              <a:defRPr sz="2665"/>
            </a:lvl6pPr>
            <a:lvl7pPr marL="3656239" indent="0">
              <a:buNone/>
              <a:defRPr sz="2665"/>
            </a:lvl7pPr>
            <a:lvl8pPr marL="4265824" indent="0">
              <a:buNone/>
              <a:defRPr sz="2665"/>
            </a:lvl8pPr>
            <a:lvl9pPr marL="4875409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304" y="5368328"/>
            <a:ext cx="7316045" cy="8040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585" indent="0">
              <a:buNone/>
              <a:defRPr sz="1600"/>
            </a:lvl2pPr>
            <a:lvl3pPr marL="1218535" indent="0">
              <a:buNone/>
              <a:defRPr sz="1335"/>
            </a:lvl3pPr>
            <a:lvl4pPr marL="1828120" indent="0">
              <a:buNone/>
              <a:defRPr sz="1200"/>
            </a:lvl4pPr>
            <a:lvl5pPr marL="2437704" indent="0">
              <a:buNone/>
              <a:defRPr sz="1200"/>
            </a:lvl5pPr>
            <a:lvl6pPr marL="3046654" indent="0">
              <a:buNone/>
              <a:defRPr sz="1200"/>
            </a:lvl6pPr>
            <a:lvl7pPr marL="3656239" indent="0">
              <a:buNone/>
              <a:defRPr sz="1200"/>
            </a:lvl7pPr>
            <a:lvl8pPr marL="4265824" indent="0">
              <a:buNone/>
              <a:defRPr sz="1200"/>
            </a:lvl8pPr>
            <a:lvl9pPr marL="487540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954733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6" y="275083"/>
            <a:ext cx="10973011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96" y="1599709"/>
            <a:ext cx="10973011" cy="45261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053189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83" y="275081"/>
            <a:ext cx="2742724" cy="58507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96" y="275081"/>
            <a:ext cx="8027123" cy="58507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400708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B0ACB-03B5-48BD-9186-B463A0B9B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CA6FFA-1F2D-4E59-9F03-5582A1266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825A9-39B3-421A-AA88-6D83D74C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07/04/2026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36F47-B750-48F1-A5AE-A645B147F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67836-4DB5-4801-B9E6-FF72D868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30176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B1BDE-70B8-41B3-8C3F-515E85376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385BF-75FE-43A9-A699-2832DB21E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2E8B5-A34D-4069-9781-C6A38B5A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07/04/2026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607E9-D457-4B14-9F5E-3765FF641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229F7-26E9-4F21-BA5F-A81E8427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70739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3654E-2247-4F12-97BC-5FB06279E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AA07D-7556-4F3F-A150-308C579A8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C491E-1271-4662-9298-D41F924C2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07/04/2026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5B13A-2415-4A87-BDF7-50D4868CA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4F103-8E78-46A9-9C65-EE6A6F9AA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57249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D9BA2-BF15-4E32-BD38-79FE65DD7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23AD2-123E-44A5-9EEE-1AE1764794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3B319F-06F6-40BD-95C2-DEFD540B0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0105AD-3417-492F-B151-6E0F3BE3B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07/04/2026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230A0E-E66F-4529-A77E-6C35DC404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E6EC02-452D-4395-84B8-92B8E571B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77973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6C41B-FC13-40BD-8D38-5D9B0ACCB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FE328-0FA8-453A-8B94-6657A0E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C269A-D6E3-44E9-9510-8A47320E69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CF0E5E-E5E0-4E5C-BF6F-D7997897BE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3573F3-3BF5-43BA-BA2A-23EB10973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5E0900-2790-4A23-85A4-9E80C3A6D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07/04/2026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C832B6-B21D-4040-8159-ACBD40250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11D958-42B2-457D-B06C-AC508A3B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4023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1AFC1-B2FE-440E-9B9F-4C8E9E050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0FBB54-C816-47EA-B7F1-37917C91B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07/04/2026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9FD7F5-9D4D-4DD0-88D6-D9E00B176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17A24E-730C-4C26-9152-8303FF578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6613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9453BB-846D-4ED7-A930-CF802A366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07/04/2026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A940B3-5641-443A-8657-C0279C09B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86BD3-B7EB-4D89-A1D2-E6B2F7B9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87986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46882-AC4E-4683-8208-FB4F8103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79A20-D4B7-4EF2-95D5-BFFFD6E2D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8B6526-622D-48C9-A8C1-F02C22DCA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F2645E-719D-4D01-A10D-2B249CA0F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07/04/2026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D36170-26F6-4FC9-91ED-96026CABA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75ED0-49C2-4027-86EC-1F3EB724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70381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C7422-8F70-4740-BEA2-F6C3C8701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6E0D91-562D-4498-9462-38F4CD93E9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736A6-EF2C-450A-B24E-14F704C304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F3A8F-F646-4C26-B41B-2419FBBBF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07/04/2026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EF5B4-8E52-4044-BE20-B45C60A1E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3AC2B-E958-453F-BFCA-30E26A94C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89149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E0068-EC9D-41E9-AF81-FF0978899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913783-D6F7-49BC-9556-B085A52CE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1F616-9B69-4837-BE40-AE3F6B2FE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07/04/2026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5BBCC-4156-439E-AD99-2EAF2FD56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0998C-05B5-4BE9-9C43-18413510B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59927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D99FF5-EA9E-4862-A59C-B09D879E59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9B181E-3031-450D-8076-5D91AF806C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BB350-10AA-4E7F-AEEC-8949CCFAD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07/04/2026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FA7E7-94F0-4306-A1A6-7F047FF2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FAE36-E8B4-4F5A-BF83-8DE4A04E2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59552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07/04/2026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55424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07/04/2026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57629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07/04/2026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41912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07/04/2026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42847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07/04/2026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137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07/04/2026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5487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07/04/2026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7759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07/04/2026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18848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07/04/2026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03580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07/04/2026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80178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07/04/2026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306391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48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9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70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863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277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284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806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598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21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763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62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39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 panose="020F0502020204030204"/>
                <a:cs typeface="+mn-cs"/>
              </a:rPr>
              <a:t>2026/4/7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86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 panose="020F0502020204030204"/>
                <a:cs typeface="+mn-cs"/>
              </a:rPr>
              <a:t>2026/4/7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37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image" Target="../media/image14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7976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  <p:sldLayoutId id="2147483930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400B8D-2264-4894-8419-6AD47897368A}"/>
              </a:ext>
            </a:extLst>
          </p:cNvPr>
          <p:cNvSpPr txBox="1"/>
          <p:nvPr userDrawn="1"/>
        </p:nvSpPr>
        <p:spPr>
          <a:xfrm>
            <a:off x="10379987" y="70338"/>
            <a:ext cx="1981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176318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14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</p:sldLayoutIdLst>
  <p:txStyles>
    <p:titleStyle>
      <a:lvl1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2pPr>
      <a:lvl3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3pPr>
      <a:lvl4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4pPr>
      <a:lvl5pPr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5pPr>
      <a:lvl6pPr marL="609585"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6pPr>
      <a:lvl7pPr marL="1218535"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7pPr>
      <a:lvl8pPr marL="1828120"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8pPr>
      <a:lvl9pPr marL="2437704" algn="ctr" defTabSz="106613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9pPr>
    </p:titleStyle>
    <p:bodyStyle>
      <a:lvl1pPr marL="400041" indent="-400041" algn="l" defTabSz="1066139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867389" indent="-334002" algn="l" defTabSz="1066139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3200">
          <a:solidFill>
            <a:schemeClr val="tx1"/>
          </a:solidFill>
          <a:latin typeface="Arial" panose="020B0604020202020204" pitchFamily="34" charset="0"/>
        </a:defRPr>
      </a:lvl2pPr>
      <a:lvl3pPr marL="1332832" indent="-266693" algn="l" defTabSz="1066139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latin typeface="Arial" panose="020B0604020202020204" pitchFamily="34" charset="0"/>
        </a:defRPr>
      </a:lvl3pPr>
      <a:lvl4pPr marL="1866219" indent="-266693" algn="l" defTabSz="1066139" rtl="0" fontAlgn="base">
        <a:spcBef>
          <a:spcPct val="20000"/>
        </a:spcBef>
        <a:spcAft>
          <a:spcPct val="0"/>
        </a:spcAft>
        <a:buChar char="–"/>
        <a:defRPr sz="2265">
          <a:solidFill>
            <a:schemeClr val="tx1"/>
          </a:solidFill>
          <a:latin typeface="Arial" panose="020B0604020202020204" pitchFamily="34" charset="0"/>
        </a:defRPr>
      </a:lvl4pPr>
      <a:lvl5pPr marL="2399605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5pPr>
      <a:lvl6pPr marL="3008555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6pPr>
      <a:lvl7pPr marL="3618140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7pPr>
      <a:lvl8pPr marL="4227725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8pPr>
      <a:lvl9pPr marL="4837310" indent="-266693" algn="l" defTabSz="1066139" rtl="0" fontAlgn="base">
        <a:spcBef>
          <a:spcPct val="20000"/>
        </a:spcBef>
        <a:spcAft>
          <a:spcPct val="0"/>
        </a:spcAft>
        <a:buChar char="»"/>
        <a:defRPr sz="2265">
          <a:solidFill>
            <a:schemeClr val="tx1"/>
          </a:solidFill>
          <a:latin typeface="Arial" panose="020B0604020202020204" pitchFamily="34" charset="0"/>
        </a:defRPr>
      </a:lvl9pPr>
    </p:bodyStyle>
    <p:otherStyle>
      <a:defPPr>
        <a:defRPr lang="zh-CN"/>
      </a:defPPr>
      <a:lvl1pPr marL="0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35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20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04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654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239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824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409" algn="l" defTabSz="121853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BDB486-A437-4477-B830-059F05A73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964506-68BB-4FDD-9A50-F3F3B0436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C959B-DF0B-478E-BBEE-CC2C4E43D1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D5873-6696-4EE0-B765-90B210B469DD}" type="datetimeFigureOut">
              <a:rPr lang="vi-VN" smtClean="0"/>
              <a:t>07/04/2026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254F9-1B9A-4A3D-9D3F-A55BF3F4E5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1D575-561A-424B-8B61-A134F843A5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DE41022-5BAC-341D-10BF-74F33E78139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9236" y="238750"/>
            <a:ext cx="1642601" cy="164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3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9Slide.vn - 2019">
            <a:extLst>
              <a:ext uri="{FF2B5EF4-FFF2-40B4-BE49-F238E27FC236}">
                <a16:creationId xmlns:a16="http://schemas.microsoft.com/office/drawing/2014/main" id="{53080464-35BA-4930-BBAF-57057D498B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F4569C2-97A6-2657-CE0E-171A331950E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9236" y="238750"/>
            <a:ext cx="1642601" cy="164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55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E48A3-FBB0-4D53-AD96-BBA31C39C62D}" type="datetimeFigureOut">
              <a:rPr lang="zh-CN" altLang="en-US" smtClean="0"/>
              <a:t>2026/4/7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4608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 panose="020F0502020204030204"/>
                <a:cs typeface="+mn-cs"/>
              </a:rPr>
              <a:t>2026/4/7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43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svg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8.png"/><Relationship Id="rId5" Type="http://schemas.openxmlformats.org/officeDocument/2006/relationships/slide" Target="slide5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3D9102-BD35-4338-9FAE-5DC7DCDF6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958" y="3040354"/>
            <a:ext cx="11485859" cy="31458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6717A8B-D5B5-40A2-AA44-276BDCC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898940" y="77384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9520B1EA-F94A-43C3-93A9-0F460910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20514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DB64E4-FAA1-47DF-A0BC-D17C20A560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42645" y="966455"/>
            <a:ext cx="7535309" cy="32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9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FDC5930-D6BE-5E78-4CF7-1A4E475FE57C}"/>
              </a:ext>
            </a:extLst>
          </p:cNvPr>
          <p:cNvSpPr txBox="1"/>
          <p:nvPr/>
        </p:nvSpPr>
        <p:spPr>
          <a:xfrm>
            <a:off x="577340" y="1443728"/>
            <a:ext cx="2256743" cy="4401205"/>
          </a:xfrm>
          <a:prstGeom prst="rect">
            <a:avLst/>
          </a:prstGeom>
          <a:solidFill>
            <a:srgbClr val="CBEDF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Dựa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vào câu hỏi gợi ý, nói về sự việc từng tranh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 descr="https://img.loigiaihay.com/picture/question_lgh/2021_51/1623926866-wgo1.jpg">
            <a:extLst>
              <a:ext uri="{FF2B5EF4-FFF2-40B4-BE49-F238E27FC236}">
                <a16:creationId xmlns:a16="http://schemas.microsoft.com/office/drawing/2014/main" id="{BA27179A-757A-82EF-1A1F-1B7ECAAE5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948" y="382786"/>
            <a:ext cx="8262282" cy="608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667000" y="84622"/>
            <a:ext cx="5114192" cy="27755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2962275" y="711254"/>
            <a:ext cx="42195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Cún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AD0343-DC4C-4822-A5F3-5D972C8D2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500" y="4863305"/>
            <a:ext cx="2474375" cy="218006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304DE35-B823-48B5-82E1-BFD17AB43F8B}"/>
              </a:ext>
            </a:extLst>
          </p:cNvPr>
          <p:cNvGrpSpPr/>
          <p:nvPr/>
        </p:nvGrpSpPr>
        <p:grpSpPr>
          <a:xfrm>
            <a:off x="8059611" y="600075"/>
            <a:ext cx="4132389" cy="3474677"/>
            <a:chOff x="7712940" y="1835161"/>
            <a:chExt cx="2964439" cy="197804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F078893-0B5E-4DF1-AD7E-D672F1292B08}"/>
                </a:ext>
              </a:extLst>
            </p:cNvPr>
            <p:cNvSpPr/>
            <p:nvPr/>
          </p:nvSpPr>
          <p:spPr>
            <a:xfrm>
              <a:off x="7712940" y="1835161"/>
              <a:ext cx="2964439" cy="1978044"/>
            </a:xfrm>
            <a:prstGeom prst="roundRect">
              <a:avLst>
                <a:gd name="adj" fmla="val 33643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564B63-896D-4846-938A-95CC8E4BAFA3}"/>
                </a:ext>
              </a:extLst>
            </p:cNvPr>
            <p:cNvSpPr txBox="1"/>
            <p:nvPr/>
          </p:nvSpPr>
          <p:spPr>
            <a:xfrm>
              <a:off x="7794935" y="2198153"/>
              <a:ext cx="2882444" cy="1454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Cún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đã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hỏi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anh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hà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mã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rất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lịch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sự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: “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Chào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anh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hà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mã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,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anh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giúp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bọn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em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qua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sông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được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không</a:t>
              </a:r>
              <a:r>
                <a:rPr lang="en-US" sz="32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ạ?”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54F8DB2-026C-4BD7-9CAB-F1024067CE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541" y="3886200"/>
            <a:ext cx="3574745" cy="2971800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C2A7F9C6-CE1D-4DC8-8FB4-673452AFEC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755695" y="5813040"/>
            <a:ext cx="2177005" cy="9869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5F22D2-55B8-E8B5-84E0-6700B3046C8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981"/>
          <a:stretch/>
        </p:blipFill>
        <p:spPr>
          <a:xfrm>
            <a:off x="0" y="2543175"/>
            <a:ext cx="3798173" cy="2486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625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ảm ơn anh Hà Mã - Tiếng Việt 2, tập 2 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75F60FB7-6583-1AC8-DAE1-1B969B250B1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023" end="542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301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47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588757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28F79D-F494-446D-9585-320F963A6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6018" y="1567346"/>
            <a:ext cx="8739964" cy="23495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EB2EBB-351F-4047-A613-468B88FEAF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6017" y="4057654"/>
            <a:ext cx="8739965" cy="22115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C325F8-0FD6-461A-9FBF-3680AB61D4AB}"/>
              </a:ext>
            </a:extLst>
          </p:cNvPr>
          <p:cNvSpPr txBox="1"/>
          <p:nvPr/>
        </p:nvSpPr>
        <p:spPr>
          <a:xfrm>
            <a:off x="-584795" y="430139"/>
            <a:ext cx="9388551" cy="889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đoạn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tranh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14670" y="317660"/>
            <a:ext cx="11051736" cy="6222680"/>
          </a:xfrm>
          <a:prstGeom prst="roundRect">
            <a:avLst/>
          </a:prstGeom>
          <a:solidFill>
            <a:schemeClr val="bg1">
              <a:alpha val="92027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2" name="图片 26">
            <a:extLst>
              <a:ext uri="{FF2B5EF4-FFF2-40B4-BE49-F238E27FC236}">
                <a16:creationId xmlns:a16="http://schemas.microsoft.com/office/drawing/2014/main" id="{9384824C-E7E2-B75E-5870-251E300F36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447" y="2502440"/>
            <a:ext cx="4707552" cy="47075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98A6B5-4ECF-1D00-A387-0F97FA864489}"/>
              </a:ext>
            </a:extLst>
          </p:cNvPr>
          <p:cNvSpPr txBox="1"/>
          <p:nvPr/>
        </p:nvSpPr>
        <p:spPr>
          <a:xfrm>
            <a:off x="810228" y="1459866"/>
            <a:ext cx="7498749" cy="1569660"/>
          </a:xfrm>
          <a:prstGeom prst="rect">
            <a:avLst/>
          </a:prstGeom>
          <a:ln>
            <a:prstDash val="dashDot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đôi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hành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nghe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9C0510-75D9-8DCE-7510-B9E28FF8C39A}"/>
              </a:ext>
            </a:extLst>
          </p:cNvPr>
          <p:cNvSpPr txBox="1"/>
          <p:nvPr/>
        </p:nvSpPr>
        <p:spPr>
          <a:xfrm>
            <a:off x="522515" y="3338774"/>
            <a:ext cx="74458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cầu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giọng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phối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ngôn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6808" y="1024005"/>
            <a:ext cx="10889298" cy="1234517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</a:rPr>
              <a:t>Qua câu chuyện em học được điều gì?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4714" y="2557216"/>
            <a:ext cx="7382006" cy="2929184"/>
          </a:xfrm>
          <a:prstGeom prst="rect">
            <a:avLst/>
          </a:prstGeom>
          <a:solidFill>
            <a:srgbClr val="E56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Câu chuyện giúp em học được bài học: muốn được người khác giúp đỡ em phải hỏi hoặc đề nghị một cách lịch sự, được người khác giúp đỡ em phải nói lời cảm ơn.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" y="2442916"/>
            <a:ext cx="3494306" cy="4313126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92889" y="0"/>
            <a:ext cx="10254339" cy="1439081"/>
            <a:chOff x="802867" y="5141019"/>
            <a:chExt cx="10432094" cy="2111032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802867" y="5141019"/>
              <a:ext cx="10310106" cy="2111032"/>
            </a:xfrm>
            <a:custGeom>
              <a:avLst/>
              <a:gdLst>
                <a:gd name="connsiteX0" fmla="*/ 0 w 9753600"/>
                <a:gd name="connsiteY0" fmla="*/ 118811 h 1439081"/>
                <a:gd name="connsiteX1" fmla="*/ 118811 w 9753600"/>
                <a:gd name="connsiteY1" fmla="*/ 0 h 1439081"/>
                <a:gd name="connsiteX2" fmla="*/ 903879 w 9753600"/>
                <a:gd name="connsiteY2" fmla="*/ 0 h 1439081"/>
                <a:gd name="connsiteX3" fmla="*/ 1593788 w 9753600"/>
                <a:gd name="connsiteY3" fmla="*/ 0 h 1439081"/>
                <a:gd name="connsiteX4" fmla="*/ 2188536 w 9753600"/>
                <a:gd name="connsiteY4" fmla="*/ 0 h 1439081"/>
                <a:gd name="connsiteX5" fmla="*/ 2592965 w 9753600"/>
                <a:gd name="connsiteY5" fmla="*/ 0 h 1439081"/>
                <a:gd name="connsiteX6" fmla="*/ 3187714 w 9753600"/>
                <a:gd name="connsiteY6" fmla="*/ 0 h 1439081"/>
                <a:gd name="connsiteX7" fmla="*/ 3972782 w 9753600"/>
                <a:gd name="connsiteY7" fmla="*/ 0 h 1439081"/>
                <a:gd name="connsiteX8" fmla="*/ 4567531 w 9753600"/>
                <a:gd name="connsiteY8" fmla="*/ 0 h 1439081"/>
                <a:gd name="connsiteX9" fmla="*/ 5162279 w 9753600"/>
                <a:gd name="connsiteY9" fmla="*/ 0 h 1439081"/>
                <a:gd name="connsiteX10" fmla="*/ 5471549 w 9753600"/>
                <a:gd name="connsiteY10" fmla="*/ 0 h 1439081"/>
                <a:gd name="connsiteX11" fmla="*/ 6161457 w 9753600"/>
                <a:gd name="connsiteY11" fmla="*/ 0 h 1439081"/>
                <a:gd name="connsiteX12" fmla="*/ 6851365 w 9753600"/>
                <a:gd name="connsiteY12" fmla="*/ 0 h 1439081"/>
                <a:gd name="connsiteX13" fmla="*/ 7446114 w 9753600"/>
                <a:gd name="connsiteY13" fmla="*/ 0 h 1439081"/>
                <a:gd name="connsiteX14" fmla="*/ 7945703 w 9753600"/>
                <a:gd name="connsiteY14" fmla="*/ 0 h 1439081"/>
                <a:gd name="connsiteX15" fmla="*/ 8540452 w 9753600"/>
                <a:gd name="connsiteY15" fmla="*/ 0 h 1439081"/>
                <a:gd name="connsiteX16" fmla="*/ 9040040 w 9753600"/>
                <a:gd name="connsiteY16" fmla="*/ 0 h 1439081"/>
                <a:gd name="connsiteX17" fmla="*/ 9634789 w 9753600"/>
                <a:gd name="connsiteY17" fmla="*/ 0 h 1439081"/>
                <a:gd name="connsiteX18" fmla="*/ 9753600 w 9753600"/>
                <a:gd name="connsiteY18" fmla="*/ 118811 h 1439081"/>
                <a:gd name="connsiteX19" fmla="*/ 9753600 w 9753600"/>
                <a:gd name="connsiteY19" fmla="*/ 495268 h 1439081"/>
                <a:gd name="connsiteX20" fmla="*/ 9753600 w 9753600"/>
                <a:gd name="connsiteY20" fmla="*/ 895754 h 1439081"/>
                <a:gd name="connsiteX21" fmla="*/ 9753600 w 9753600"/>
                <a:gd name="connsiteY21" fmla="*/ 1320270 h 1439081"/>
                <a:gd name="connsiteX22" fmla="*/ 9634789 w 9753600"/>
                <a:gd name="connsiteY22" fmla="*/ 1439081 h 1439081"/>
                <a:gd name="connsiteX23" fmla="*/ 9040040 w 9753600"/>
                <a:gd name="connsiteY23" fmla="*/ 1439081 h 1439081"/>
                <a:gd name="connsiteX24" fmla="*/ 8445292 w 9753600"/>
                <a:gd name="connsiteY24" fmla="*/ 1439081 h 1439081"/>
                <a:gd name="connsiteX25" fmla="*/ 7660224 w 9753600"/>
                <a:gd name="connsiteY25" fmla="*/ 1439081 h 1439081"/>
                <a:gd name="connsiteX26" fmla="*/ 7065475 w 9753600"/>
                <a:gd name="connsiteY26" fmla="*/ 1439081 h 1439081"/>
                <a:gd name="connsiteX27" fmla="*/ 6661046 w 9753600"/>
                <a:gd name="connsiteY27" fmla="*/ 1439081 h 1439081"/>
                <a:gd name="connsiteX28" fmla="*/ 5875978 w 9753600"/>
                <a:gd name="connsiteY28" fmla="*/ 1439081 h 1439081"/>
                <a:gd name="connsiteX29" fmla="*/ 5281229 w 9753600"/>
                <a:gd name="connsiteY29" fmla="*/ 1439081 h 1439081"/>
                <a:gd name="connsiteX30" fmla="*/ 4876800 w 9753600"/>
                <a:gd name="connsiteY30" fmla="*/ 1439081 h 1439081"/>
                <a:gd name="connsiteX31" fmla="*/ 4567531 w 9753600"/>
                <a:gd name="connsiteY31" fmla="*/ 1439081 h 1439081"/>
                <a:gd name="connsiteX32" fmla="*/ 4258261 w 9753600"/>
                <a:gd name="connsiteY32" fmla="*/ 1439081 h 1439081"/>
                <a:gd name="connsiteX33" fmla="*/ 3663513 w 9753600"/>
                <a:gd name="connsiteY33" fmla="*/ 1439081 h 1439081"/>
                <a:gd name="connsiteX34" fmla="*/ 3068764 w 9753600"/>
                <a:gd name="connsiteY34" fmla="*/ 1439081 h 1439081"/>
                <a:gd name="connsiteX35" fmla="*/ 2474016 w 9753600"/>
                <a:gd name="connsiteY35" fmla="*/ 1439081 h 1439081"/>
                <a:gd name="connsiteX36" fmla="*/ 1688947 w 9753600"/>
                <a:gd name="connsiteY36" fmla="*/ 1439081 h 1439081"/>
                <a:gd name="connsiteX37" fmla="*/ 1094199 w 9753600"/>
                <a:gd name="connsiteY37" fmla="*/ 1439081 h 1439081"/>
                <a:gd name="connsiteX38" fmla="*/ 118811 w 9753600"/>
                <a:gd name="connsiteY38" fmla="*/ 1439081 h 1439081"/>
                <a:gd name="connsiteX39" fmla="*/ 0 w 9753600"/>
                <a:gd name="connsiteY39" fmla="*/ 1320270 h 1439081"/>
                <a:gd name="connsiteX40" fmla="*/ 0 w 9753600"/>
                <a:gd name="connsiteY40" fmla="*/ 943813 h 1439081"/>
                <a:gd name="connsiteX41" fmla="*/ 0 w 9753600"/>
                <a:gd name="connsiteY41" fmla="*/ 567356 h 1439081"/>
                <a:gd name="connsiteX42" fmla="*/ 0 w 9753600"/>
                <a:gd name="connsiteY42" fmla="*/ 118811 h 1439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9753600" h="1439081" fill="none" extrusionOk="0">
                  <a:moveTo>
                    <a:pt x="0" y="118811"/>
                  </a:moveTo>
                  <a:cubicBezTo>
                    <a:pt x="-4190" y="35999"/>
                    <a:pt x="59631" y="-1211"/>
                    <a:pt x="118811" y="0"/>
                  </a:cubicBezTo>
                  <a:cubicBezTo>
                    <a:pt x="292787" y="-2580"/>
                    <a:pt x="606865" y="61412"/>
                    <a:pt x="903879" y="0"/>
                  </a:cubicBezTo>
                  <a:cubicBezTo>
                    <a:pt x="1200893" y="-61412"/>
                    <a:pt x="1249700" y="26927"/>
                    <a:pt x="1593788" y="0"/>
                  </a:cubicBezTo>
                  <a:cubicBezTo>
                    <a:pt x="1937876" y="-26927"/>
                    <a:pt x="1936993" y="14805"/>
                    <a:pt x="2188536" y="0"/>
                  </a:cubicBezTo>
                  <a:cubicBezTo>
                    <a:pt x="2440079" y="-14805"/>
                    <a:pt x="2427565" y="1415"/>
                    <a:pt x="2592965" y="0"/>
                  </a:cubicBezTo>
                  <a:cubicBezTo>
                    <a:pt x="2758365" y="-1415"/>
                    <a:pt x="2896258" y="25158"/>
                    <a:pt x="3187714" y="0"/>
                  </a:cubicBezTo>
                  <a:cubicBezTo>
                    <a:pt x="3479170" y="-25158"/>
                    <a:pt x="3687231" y="17060"/>
                    <a:pt x="3972782" y="0"/>
                  </a:cubicBezTo>
                  <a:cubicBezTo>
                    <a:pt x="4258333" y="-17060"/>
                    <a:pt x="4279800" y="42736"/>
                    <a:pt x="4567531" y="0"/>
                  </a:cubicBezTo>
                  <a:cubicBezTo>
                    <a:pt x="4855262" y="-42736"/>
                    <a:pt x="4884518" y="5324"/>
                    <a:pt x="5162279" y="0"/>
                  </a:cubicBezTo>
                  <a:cubicBezTo>
                    <a:pt x="5440040" y="-5324"/>
                    <a:pt x="5389613" y="3915"/>
                    <a:pt x="5471549" y="0"/>
                  </a:cubicBezTo>
                  <a:cubicBezTo>
                    <a:pt x="5553485" y="-3915"/>
                    <a:pt x="5833706" y="49159"/>
                    <a:pt x="6161457" y="0"/>
                  </a:cubicBezTo>
                  <a:cubicBezTo>
                    <a:pt x="6489208" y="-49159"/>
                    <a:pt x="6528270" y="12814"/>
                    <a:pt x="6851365" y="0"/>
                  </a:cubicBezTo>
                  <a:cubicBezTo>
                    <a:pt x="7174460" y="-12814"/>
                    <a:pt x="7240093" y="55493"/>
                    <a:pt x="7446114" y="0"/>
                  </a:cubicBezTo>
                  <a:cubicBezTo>
                    <a:pt x="7652135" y="-55493"/>
                    <a:pt x="7794364" y="42155"/>
                    <a:pt x="7945703" y="0"/>
                  </a:cubicBezTo>
                  <a:cubicBezTo>
                    <a:pt x="8097042" y="-42155"/>
                    <a:pt x="8389565" y="18522"/>
                    <a:pt x="8540452" y="0"/>
                  </a:cubicBezTo>
                  <a:cubicBezTo>
                    <a:pt x="8691339" y="-18522"/>
                    <a:pt x="8836627" y="38408"/>
                    <a:pt x="9040040" y="0"/>
                  </a:cubicBezTo>
                  <a:cubicBezTo>
                    <a:pt x="9243453" y="-38408"/>
                    <a:pt x="9448901" y="66546"/>
                    <a:pt x="9634789" y="0"/>
                  </a:cubicBezTo>
                  <a:cubicBezTo>
                    <a:pt x="9700060" y="3398"/>
                    <a:pt x="9752649" y="56015"/>
                    <a:pt x="9753600" y="118811"/>
                  </a:cubicBezTo>
                  <a:cubicBezTo>
                    <a:pt x="9762905" y="200069"/>
                    <a:pt x="9739346" y="391696"/>
                    <a:pt x="9753600" y="495268"/>
                  </a:cubicBezTo>
                  <a:cubicBezTo>
                    <a:pt x="9767854" y="598840"/>
                    <a:pt x="9719215" y="797291"/>
                    <a:pt x="9753600" y="895754"/>
                  </a:cubicBezTo>
                  <a:cubicBezTo>
                    <a:pt x="9787985" y="994217"/>
                    <a:pt x="9728199" y="1122248"/>
                    <a:pt x="9753600" y="1320270"/>
                  </a:cubicBezTo>
                  <a:cubicBezTo>
                    <a:pt x="9746175" y="1378570"/>
                    <a:pt x="9692361" y="1438711"/>
                    <a:pt x="9634789" y="1439081"/>
                  </a:cubicBezTo>
                  <a:cubicBezTo>
                    <a:pt x="9340276" y="1448972"/>
                    <a:pt x="9325523" y="1407478"/>
                    <a:pt x="9040040" y="1439081"/>
                  </a:cubicBezTo>
                  <a:cubicBezTo>
                    <a:pt x="8754557" y="1470684"/>
                    <a:pt x="8718728" y="1391670"/>
                    <a:pt x="8445292" y="1439081"/>
                  </a:cubicBezTo>
                  <a:cubicBezTo>
                    <a:pt x="8171856" y="1486492"/>
                    <a:pt x="7819605" y="1370706"/>
                    <a:pt x="7660224" y="1439081"/>
                  </a:cubicBezTo>
                  <a:cubicBezTo>
                    <a:pt x="7500843" y="1507456"/>
                    <a:pt x="7186220" y="1399333"/>
                    <a:pt x="7065475" y="1439081"/>
                  </a:cubicBezTo>
                  <a:cubicBezTo>
                    <a:pt x="6944730" y="1478829"/>
                    <a:pt x="6815887" y="1391683"/>
                    <a:pt x="6661046" y="1439081"/>
                  </a:cubicBezTo>
                  <a:cubicBezTo>
                    <a:pt x="6506205" y="1486479"/>
                    <a:pt x="6126263" y="1368413"/>
                    <a:pt x="5875978" y="1439081"/>
                  </a:cubicBezTo>
                  <a:cubicBezTo>
                    <a:pt x="5625693" y="1509749"/>
                    <a:pt x="5562774" y="1435450"/>
                    <a:pt x="5281229" y="1439081"/>
                  </a:cubicBezTo>
                  <a:cubicBezTo>
                    <a:pt x="4999684" y="1442712"/>
                    <a:pt x="5001618" y="1391100"/>
                    <a:pt x="4876800" y="1439081"/>
                  </a:cubicBezTo>
                  <a:cubicBezTo>
                    <a:pt x="4751982" y="1487062"/>
                    <a:pt x="4692480" y="1407042"/>
                    <a:pt x="4567531" y="1439081"/>
                  </a:cubicBezTo>
                  <a:cubicBezTo>
                    <a:pt x="4442582" y="1471120"/>
                    <a:pt x="4393036" y="1409585"/>
                    <a:pt x="4258261" y="1439081"/>
                  </a:cubicBezTo>
                  <a:cubicBezTo>
                    <a:pt x="4123486" y="1468577"/>
                    <a:pt x="3852690" y="1417513"/>
                    <a:pt x="3663513" y="1439081"/>
                  </a:cubicBezTo>
                  <a:cubicBezTo>
                    <a:pt x="3474336" y="1460649"/>
                    <a:pt x="3234703" y="1434999"/>
                    <a:pt x="3068764" y="1439081"/>
                  </a:cubicBezTo>
                  <a:cubicBezTo>
                    <a:pt x="2902825" y="1443163"/>
                    <a:pt x="2627786" y="1423933"/>
                    <a:pt x="2474016" y="1439081"/>
                  </a:cubicBezTo>
                  <a:cubicBezTo>
                    <a:pt x="2320246" y="1454229"/>
                    <a:pt x="1882466" y="1345875"/>
                    <a:pt x="1688947" y="1439081"/>
                  </a:cubicBezTo>
                  <a:cubicBezTo>
                    <a:pt x="1495428" y="1532287"/>
                    <a:pt x="1239619" y="1401872"/>
                    <a:pt x="1094199" y="1439081"/>
                  </a:cubicBezTo>
                  <a:cubicBezTo>
                    <a:pt x="948779" y="1476290"/>
                    <a:pt x="546882" y="1396625"/>
                    <a:pt x="118811" y="1439081"/>
                  </a:cubicBezTo>
                  <a:cubicBezTo>
                    <a:pt x="64702" y="1451939"/>
                    <a:pt x="-1945" y="1374075"/>
                    <a:pt x="0" y="1320270"/>
                  </a:cubicBezTo>
                  <a:cubicBezTo>
                    <a:pt x="-35412" y="1240465"/>
                    <a:pt x="31481" y="1126402"/>
                    <a:pt x="0" y="943813"/>
                  </a:cubicBezTo>
                  <a:cubicBezTo>
                    <a:pt x="-31481" y="761224"/>
                    <a:pt x="9571" y="727526"/>
                    <a:pt x="0" y="567356"/>
                  </a:cubicBezTo>
                  <a:cubicBezTo>
                    <a:pt x="-9571" y="407186"/>
                    <a:pt x="46431" y="225592"/>
                    <a:pt x="0" y="118811"/>
                  </a:cubicBezTo>
                  <a:close/>
                </a:path>
                <a:path w="9753600" h="1439081" stroke="0" extrusionOk="0">
                  <a:moveTo>
                    <a:pt x="0" y="118811"/>
                  </a:moveTo>
                  <a:cubicBezTo>
                    <a:pt x="6190" y="40450"/>
                    <a:pt x="59263" y="7623"/>
                    <a:pt x="118811" y="0"/>
                  </a:cubicBezTo>
                  <a:cubicBezTo>
                    <a:pt x="388261" y="-50774"/>
                    <a:pt x="746706" y="44331"/>
                    <a:pt x="903879" y="0"/>
                  </a:cubicBezTo>
                  <a:cubicBezTo>
                    <a:pt x="1061052" y="-44331"/>
                    <a:pt x="1136735" y="14061"/>
                    <a:pt x="1213148" y="0"/>
                  </a:cubicBezTo>
                  <a:cubicBezTo>
                    <a:pt x="1289561" y="-14061"/>
                    <a:pt x="1449743" y="21621"/>
                    <a:pt x="1617578" y="0"/>
                  </a:cubicBezTo>
                  <a:cubicBezTo>
                    <a:pt x="1785413" y="-21621"/>
                    <a:pt x="1979420" y="9850"/>
                    <a:pt x="2117166" y="0"/>
                  </a:cubicBezTo>
                  <a:cubicBezTo>
                    <a:pt x="2254912" y="-9850"/>
                    <a:pt x="2532710" y="5829"/>
                    <a:pt x="2711915" y="0"/>
                  </a:cubicBezTo>
                  <a:cubicBezTo>
                    <a:pt x="2891120" y="-5829"/>
                    <a:pt x="3019447" y="64342"/>
                    <a:pt x="3306664" y="0"/>
                  </a:cubicBezTo>
                  <a:cubicBezTo>
                    <a:pt x="3593881" y="-64342"/>
                    <a:pt x="3692961" y="63257"/>
                    <a:pt x="3901412" y="0"/>
                  </a:cubicBezTo>
                  <a:cubicBezTo>
                    <a:pt x="4109863" y="-63257"/>
                    <a:pt x="4382383" y="11777"/>
                    <a:pt x="4591321" y="0"/>
                  </a:cubicBezTo>
                  <a:cubicBezTo>
                    <a:pt x="4800259" y="-11777"/>
                    <a:pt x="4947003" y="27176"/>
                    <a:pt x="5090910" y="0"/>
                  </a:cubicBezTo>
                  <a:cubicBezTo>
                    <a:pt x="5234817" y="-27176"/>
                    <a:pt x="5541244" y="58934"/>
                    <a:pt x="5780818" y="0"/>
                  </a:cubicBezTo>
                  <a:cubicBezTo>
                    <a:pt x="6020392" y="-58934"/>
                    <a:pt x="5945047" y="36957"/>
                    <a:pt x="6090087" y="0"/>
                  </a:cubicBezTo>
                  <a:cubicBezTo>
                    <a:pt x="6235127" y="-36957"/>
                    <a:pt x="6646451" y="83015"/>
                    <a:pt x="6875155" y="0"/>
                  </a:cubicBezTo>
                  <a:cubicBezTo>
                    <a:pt x="7103859" y="-83015"/>
                    <a:pt x="7391341" y="2760"/>
                    <a:pt x="7565064" y="0"/>
                  </a:cubicBezTo>
                  <a:cubicBezTo>
                    <a:pt x="7738787" y="-2760"/>
                    <a:pt x="7796180" y="13880"/>
                    <a:pt x="7874333" y="0"/>
                  </a:cubicBezTo>
                  <a:cubicBezTo>
                    <a:pt x="7952486" y="-13880"/>
                    <a:pt x="8088970" y="21630"/>
                    <a:pt x="8183602" y="0"/>
                  </a:cubicBezTo>
                  <a:cubicBezTo>
                    <a:pt x="8278234" y="-21630"/>
                    <a:pt x="8523036" y="14782"/>
                    <a:pt x="8778351" y="0"/>
                  </a:cubicBezTo>
                  <a:cubicBezTo>
                    <a:pt x="9033666" y="-14782"/>
                    <a:pt x="9403820" y="1381"/>
                    <a:pt x="9634789" y="0"/>
                  </a:cubicBezTo>
                  <a:cubicBezTo>
                    <a:pt x="9686167" y="10680"/>
                    <a:pt x="9768273" y="63198"/>
                    <a:pt x="9753600" y="118811"/>
                  </a:cubicBezTo>
                  <a:cubicBezTo>
                    <a:pt x="9757806" y="281000"/>
                    <a:pt x="9737161" y="433126"/>
                    <a:pt x="9753600" y="543327"/>
                  </a:cubicBezTo>
                  <a:cubicBezTo>
                    <a:pt x="9770039" y="653528"/>
                    <a:pt x="9710424" y="825456"/>
                    <a:pt x="9753600" y="919784"/>
                  </a:cubicBezTo>
                  <a:cubicBezTo>
                    <a:pt x="9796776" y="1014112"/>
                    <a:pt x="9732890" y="1229688"/>
                    <a:pt x="9753600" y="1320270"/>
                  </a:cubicBezTo>
                  <a:cubicBezTo>
                    <a:pt x="9753350" y="1384354"/>
                    <a:pt x="9702228" y="1438700"/>
                    <a:pt x="9634789" y="1439081"/>
                  </a:cubicBezTo>
                  <a:cubicBezTo>
                    <a:pt x="9487313" y="1466259"/>
                    <a:pt x="9450951" y="1404006"/>
                    <a:pt x="9325520" y="1439081"/>
                  </a:cubicBezTo>
                  <a:cubicBezTo>
                    <a:pt x="9200089" y="1474156"/>
                    <a:pt x="8752434" y="1348046"/>
                    <a:pt x="8540452" y="1439081"/>
                  </a:cubicBezTo>
                  <a:cubicBezTo>
                    <a:pt x="8328470" y="1530116"/>
                    <a:pt x="8010548" y="1394988"/>
                    <a:pt x="7850543" y="1439081"/>
                  </a:cubicBezTo>
                  <a:cubicBezTo>
                    <a:pt x="7690538" y="1483174"/>
                    <a:pt x="7459130" y="1383673"/>
                    <a:pt x="7255795" y="1439081"/>
                  </a:cubicBezTo>
                  <a:cubicBezTo>
                    <a:pt x="7052460" y="1494489"/>
                    <a:pt x="6947539" y="1411962"/>
                    <a:pt x="6851365" y="1439081"/>
                  </a:cubicBezTo>
                  <a:cubicBezTo>
                    <a:pt x="6755191" y="1466200"/>
                    <a:pt x="6628920" y="1429534"/>
                    <a:pt x="6446936" y="1439081"/>
                  </a:cubicBezTo>
                  <a:cubicBezTo>
                    <a:pt x="6264952" y="1448628"/>
                    <a:pt x="6234902" y="1427531"/>
                    <a:pt x="6137667" y="1439081"/>
                  </a:cubicBezTo>
                  <a:cubicBezTo>
                    <a:pt x="6040432" y="1450631"/>
                    <a:pt x="5850523" y="1429340"/>
                    <a:pt x="5733238" y="1439081"/>
                  </a:cubicBezTo>
                  <a:cubicBezTo>
                    <a:pt x="5615953" y="1448822"/>
                    <a:pt x="5368014" y="1385091"/>
                    <a:pt x="5138489" y="1439081"/>
                  </a:cubicBezTo>
                  <a:cubicBezTo>
                    <a:pt x="4908964" y="1493071"/>
                    <a:pt x="4897245" y="1409430"/>
                    <a:pt x="4829220" y="1439081"/>
                  </a:cubicBezTo>
                  <a:cubicBezTo>
                    <a:pt x="4761195" y="1468732"/>
                    <a:pt x="4413075" y="1407137"/>
                    <a:pt x="4139312" y="1439081"/>
                  </a:cubicBezTo>
                  <a:cubicBezTo>
                    <a:pt x="3865549" y="1471025"/>
                    <a:pt x="3934726" y="1429883"/>
                    <a:pt x="3734883" y="1439081"/>
                  </a:cubicBezTo>
                  <a:cubicBezTo>
                    <a:pt x="3535040" y="1448279"/>
                    <a:pt x="3506718" y="1426477"/>
                    <a:pt x="3425613" y="1439081"/>
                  </a:cubicBezTo>
                  <a:cubicBezTo>
                    <a:pt x="3344508" y="1451685"/>
                    <a:pt x="2997891" y="1385654"/>
                    <a:pt x="2640545" y="1439081"/>
                  </a:cubicBezTo>
                  <a:cubicBezTo>
                    <a:pt x="2283199" y="1492508"/>
                    <a:pt x="2444861" y="1418824"/>
                    <a:pt x="2331276" y="1439081"/>
                  </a:cubicBezTo>
                  <a:cubicBezTo>
                    <a:pt x="2217691" y="1459338"/>
                    <a:pt x="1741307" y="1387375"/>
                    <a:pt x="1546208" y="1439081"/>
                  </a:cubicBezTo>
                  <a:cubicBezTo>
                    <a:pt x="1351109" y="1490787"/>
                    <a:pt x="1308042" y="1421210"/>
                    <a:pt x="1141779" y="1439081"/>
                  </a:cubicBezTo>
                  <a:cubicBezTo>
                    <a:pt x="975516" y="1456952"/>
                    <a:pt x="942967" y="1428001"/>
                    <a:pt x="832509" y="1439081"/>
                  </a:cubicBezTo>
                  <a:cubicBezTo>
                    <a:pt x="722051" y="1450161"/>
                    <a:pt x="262709" y="1408428"/>
                    <a:pt x="118811" y="1439081"/>
                  </a:cubicBezTo>
                  <a:cubicBezTo>
                    <a:pt x="50423" y="1444890"/>
                    <a:pt x="1316" y="1384416"/>
                    <a:pt x="0" y="1320270"/>
                  </a:cubicBezTo>
                  <a:cubicBezTo>
                    <a:pt x="-5647" y="1135293"/>
                    <a:pt x="29387" y="1040533"/>
                    <a:pt x="0" y="907769"/>
                  </a:cubicBezTo>
                  <a:cubicBezTo>
                    <a:pt x="-29387" y="775005"/>
                    <a:pt x="26747" y="648466"/>
                    <a:pt x="0" y="543327"/>
                  </a:cubicBezTo>
                  <a:cubicBezTo>
                    <a:pt x="-26747" y="438188"/>
                    <a:pt x="40369" y="322182"/>
                    <a:pt x="0" y="118811"/>
                  </a:cubicBez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文本框 9"/>
            <p:cNvSpPr txBox="1"/>
            <p:nvPr/>
          </p:nvSpPr>
          <p:spPr>
            <a:xfrm>
              <a:off x="883217" y="5273678"/>
              <a:ext cx="10351744" cy="1941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40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40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thân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trao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đổi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cách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chào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thể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hiện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sự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thân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thiện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lịch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sự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xb314ozk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ample">
  <a:themeElements>
    <a:clrScheme name="sample 3">
      <a:dk1>
        <a:srgbClr val="335338"/>
      </a:dk1>
      <a:lt1>
        <a:srgbClr val="D7E4BE"/>
      </a:lt1>
      <a:dk2>
        <a:srgbClr val="000066"/>
      </a:dk2>
      <a:lt2>
        <a:srgbClr val="B2B2B2"/>
      </a:lt2>
      <a:accent1>
        <a:srgbClr val="2F86B1"/>
      </a:accent1>
      <a:accent2>
        <a:srgbClr val="D2761A"/>
      </a:accent2>
      <a:accent3>
        <a:srgbClr val="E8EFDB"/>
      </a:accent3>
      <a:accent4>
        <a:srgbClr val="2A462E"/>
      </a:accent4>
      <a:accent5>
        <a:srgbClr val="ADC3D5"/>
      </a:accent5>
      <a:accent6>
        <a:srgbClr val="BE6A16"/>
      </a:accent6>
      <a:hlink>
        <a:srgbClr val="368463"/>
      </a:hlink>
      <a:folHlink>
        <a:srgbClr val="481ECE"/>
      </a:folHlink>
    </a:clrScheme>
    <a:fontScheme name="微软雅黑 Arial">
      <a:majorFont>
        <a:latin typeface="Arial Black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30ydlyk0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166</Words>
  <Application>Microsoft Office PowerPoint</Application>
  <PresentationFormat>Widescreen</PresentationFormat>
  <Paragraphs>15</Paragraphs>
  <Slides>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8</vt:i4>
      </vt:variant>
    </vt:vector>
  </HeadingPairs>
  <TitlesOfParts>
    <vt:vector size="33" baseType="lpstr">
      <vt:lpstr>等线</vt:lpstr>
      <vt:lpstr>等线 Light</vt:lpstr>
      <vt:lpstr>微软雅黑</vt:lpstr>
      <vt:lpstr>#9Slide05 SVNShowcase Script</vt:lpstr>
      <vt:lpstr>Arial</vt:lpstr>
      <vt:lpstr>Arial Black</vt:lpstr>
      <vt:lpstr>Arial-Rounded</vt:lpstr>
      <vt:lpstr>Calibri</vt:lpstr>
      <vt:lpstr>Calibri Light</vt:lpstr>
      <vt:lpstr>Cambria</vt:lpstr>
      <vt:lpstr>Times New Roman</vt:lpstr>
      <vt:lpstr>Verdana</vt:lpstr>
      <vt:lpstr>Wingdings</vt:lpstr>
      <vt:lpstr>字魂27号-布丁体</vt:lpstr>
      <vt:lpstr>字魂59号-创粗黑</vt:lpstr>
      <vt:lpstr>1_Office 主题</vt:lpstr>
      <vt:lpstr>千图网海量PPT模板www.58pic.com​​</vt:lpstr>
      <vt:lpstr>2_Office 主题</vt:lpstr>
      <vt:lpstr>5_Office Theme</vt:lpstr>
      <vt:lpstr>1_sample</vt:lpstr>
      <vt:lpstr>4_Office Theme</vt:lpstr>
      <vt:lpstr>6_Office Theme</vt:lpstr>
      <vt:lpstr>Office 主题​​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77</cp:revision>
  <dcterms:created xsi:type="dcterms:W3CDTF">2021-07-20T01:55:21Z</dcterms:created>
  <dcterms:modified xsi:type="dcterms:W3CDTF">2026-04-07T15:05:22Z</dcterms:modified>
</cp:coreProperties>
</file>