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31"/>
  </p:notesMasterIdLst>
  <p:sldIdLst>
    <p:sldId id="519" r:id="rId4"/>
    <p:sldId id="263" r:id="rId5"/>
    <p:sldId id="277" r:id="rId6"/>
    <p:sldId id="265" r:id="rId7"/>
    <p:sldId id="285" r:id="rId8"/>
    <p:sldId id="288" r:id="rId9"/>
    <p:sldId id="289" r:id="rId10"/>
    <p:sldId id="290" r:id="rId11"/>
    <p:sldId id="260" r:id="rId12"/>
    <p:sldId id="292" r:id="rId13"/>
    <p:sldId id="294" r:id="rId14"/>
    <p:sldId id="326" r:id="rId15"/>
    <p:sldId id="296" r:id="rId16"/>
    <p:sldId id="298" r:id="rId17"/>
    <p:sldId id="299" r:id="rId18"/>
    <p:sldId id="300" r:id="rId19"/>
    <p:sldId id="301" r:id="rId20"/>
    <p:sldId id="302" r:id="rId21"/>
    <p:sldId id="520" r:id="rId22"/>
    <p:sldId id="327" r:id="rId23"/>
    <p:sldId id="485" r:id="rId24"/>
    <p:sldId id="486" r:id="rId25"/>
    <p:sldId id="328" r:id="rId26"/>
    <p:sldId id="521" r:id="rId27"/>
    <p:sldId id="483" r:id="rId28"/>
    <p:sldId id="267" r:id="rId29"/>
    <p:sldId id="4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360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247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955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66378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31906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4981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3" r:id="rId21"/>
    <p:sldLayoutId id="2147483684" r:id="rId22"/>
    <p:sldLayoutId id="2147483699" r:id="rId23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9.m4a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11" Type="http://schemas.microsoft.com/office/2007/relationships/hdphoto" Target="../media/hdphoto3.wdp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6.xml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9.pn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../media/media13.mp4"/><Relationship Id="rId7" Type="http://schemas.openxmlformats.org/officeDocument/2006/relationships/image" Target="../media/image15.png"/><Relationship Id="rId2" Type="http://schemas.microsoft.com/office/2007/relationships/media" Target="../media/media13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14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9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microsoft.com/office/2007/relationships/hdphoto" Target="../media/hdphoto5.wdp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10" name="Picture 9" descr="A picture containing ceramic ware&#10;&#10;Description automatically generated">
            <a:extLst>
              <a:ext uri="{FF2B5EF4-FFF2-40B4-BE49-F238E27FC236}">
                <a16:creationId xmlns:a16="http://schemas.microsoft.com/office/drawing/2014/main" id="{D50C3030-E727-4A67-93F8-87E25B8E5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719" y="1589921"/>
            <a:ext cx="3397390" cy="3397390"/>
          </a:xfrm>
          <a:prstGeom prst="rect">
            <a:avLst/>
          </a:prstGeom>
        </p:spPr>
      </p:pic>
      <p:pic>
        <p:nvPicPr>
          <p:cNvPr id="14" name="Picture 13" descr="A picture containing pot&#10;&#10;Description automatically generated">
            <a:extLst>
              <a:ext uri="{FF2B5EF4-FFF2-40B4-BE49-F238E27FC236}">
                <a16:creationId xmlns:a16="http://schemas.microsoft.com/office/drawing/2014/main" id="{6D92D7E6-F256-4C2B-B699-FC8194CE0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104" y="2818043"/>
            <a:ext cx="3861032" cy="3861032"/>
          </a:xfrm>
          <a:prstGeom prst="rect">
            <a:avLst/>
          </a:prstGeom>
        </p:spPr>
      </p:pic>
      <p:pic>
        <p:nvPicPr>
          <p:cNvPr id="16" name="Picture 15" descr="A glass of milk&#10;&#10;Description automatically generated with low confidence">
            <a:extLst>
              <a:ext uri="{FF2B5EF4-FFF2-40B4-BE49-F238E27FC236}">
                <a16:creationId xmlns:a16="http://schemas.microsoft.com/office/drawing/2014/main" id="{F6F27FA9-7FDC-4A90-87A7-1F22F91BFDF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927" y="772119"/>
            <a:ext cx="2609306" cy="260930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76FDC8-D579-4FBE-902C-00497E57C3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57A8BD1-9450-4EFF-8FDA-97E603295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1" y="1666472"/>
            <a:ext cx="7957060" cy="440217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378;p32">
            <a:extLst>
              <a:ext uri="{FF2B5EF4-FFF2-40B4-BE49-F238E27FC236}">
                <a16:creationId xmlns:a16="http://schemas.microsoft.com/office/drawing/2014/main" id="{CA923413-3221-474B-8560-FFE24617202A}"/>
              </a:ext>
            </a:extLst>
          </p:cNvPr>
          <p:cNvGrpSpPr/>
          <p:nvPr/>
        </p:nvGrpSpPr>
        <p:grpSpPr>
          <a:xfrm>
            <a:off x="3162654" y="604312"/>
            <a:ext cx="6887969" cy="931176"/>
            <a:chOff x="603225" y="2182575"/>
            <a:chExt cx="2577800" cy="424450"/>
          </a:xfrm>
        </p:grpSpPr>
        <p:sp>
          <p:nvSpPr>
            <p:cNvPr id="25" name="Google Shape;380;p32">
              <a:extLst>
                <a:ext uri="{FF2B5EF4-FFF2-40B4-BE49-F238E27FC236}">
                  <a16:creationId xmlns:a16="http://schemas.microsoft.com/office/drawing/2014/main" id="{4F15B1BA-4CFE-4696-9D88-D7F7F428B8A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81;p32">
              <a:extLst>
                <a:ext uri="{FF2B5EF4-FFF2-40B4-BE49-F238E27FC236}">
                  <a16:creationId xmlns:a16="http://schemas.microsoft.com/office/drawing/2014/main" id="{6D126A5F-0DA6-4386-9932-8AE4787BF0C5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79;p32">
              <a:extLst>
                <a:ext uri="{FF2B5EF4-FFF2-40B4-BE49-F238E27FC236}">
                  <a16:creationId xmlns:a16="http://schemas.microsoft.com/office/drawing/2014/main" id="{16429A8E-42D4-48B3-83D3-E66A34ABB035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635C9293-33E2-4FE6-AC87-A60D0DF72C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513363" y="1782926"/>
            <a:ext cx="3121742" cy="17403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D7BFCBB-FA44-418C-AED9-5F2003730A3A}"/>
              </a:ext>
            </a:extLst>
          </p:cNvPr>
          <p:cNvSpPr txBox="1"/>
          <p:nvPr/>
        </p:nvSpPr>
        <p:spPr>
          <a:xfrm>
            <a:off x="7169075" y="1941297"/>
            <a:ext cx="4145486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Bi sẽ mua một con ngựa hồng và một cái ô tô.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8002F4-A3FA-486D-9031-6971729FB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896017" y="1941297"/>
            <a:ext cx="3121742" cy="17403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00D2F0-C32E-4480-A832-97B6A65B61AA}"/>
              </a:ext>
            </a:extLst>
          </p:cNvPr>
          <p:cNvSpPr txBox="1"/>
          <p:nvPr/>
        </p:nvSpPr>
        <p:spPr>
          <a:xfrm>
            <a:off x="951557" y="4784297"/>
            <a:ext cx="3870132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 Bống sẽ mua búp bê và quần áo đẹp.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EF1219E-D86C-44CE-BE06-E3490AFA0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456888" y="4647565"/>
            <a:ext cx="2835874" cy="1581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BC95BA-12FF-43F9-8283-5D3D92FC6D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718411" y="4466250"/>
            <a:ext cx="2835874" cy="1581003"/>
          </a:xfrm>
          <a:prstGeom prst="rect">
            <a:avLst/>
          </a:prstGeom>
        </p:spPr>
      </p:pic>
      <p:sp>
        <p:nvSpPr>
          <p:cNvPr id="21" name="Google Shape;386;p32">
            <a:extLst>
              <a:ext uri="{FF2B5EF4-FFF2-40B4-BE49-F238E27FC236}">
                <a16:creationId xmlns:a16="http://schemas.microsoft.com/office/drawing/2014/main" id="{EC5BB427-6410-4142-A09E-92C9356D6140}"/>
              </a:ext>
            </a:extLst>
          </p:cNvPr>
          <p:cNvSpPr txBox="1">
            <a:spLocks/>
          </p:cNvSpPr>
          <p:nvPr/>
        </p:nvSpPr>
        <p:spPr>
          <a:xfrm>
            <a:off x="2735833" y="28777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35587550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có bảy hũ vàng, hai anh em đã làm gì?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4998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2330725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lấy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bút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ngựa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hồng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ô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tô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</a:p>
          <a:p>
            <a:pPr lvl="0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Anh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vẫn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sẽ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nhiều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búp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bê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quần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đủ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màu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sắc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421A586C-3923-4038-A7A8-73EA6F59214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380404"/>
            <a:ext cx="11449049" cy="611564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5B7304-672B-4184-8580-661A17C9E7A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1559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593" objId="2"/>
        <p14:triggerEvt type="onClick" time="3593" objId="2"/>
        <p14:stopEvt time="65199" objId="2"/>
        <p14:playEvt time="66085" objId="2"/>
        <p14:stopEvt time="66564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D2ABAEC8-348B-4D64-86E7-9D05725EDA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4" y="1422948"/>
            <a:ext cx="11149292" cy="50356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86;p32">
            <a:extLst>
              <a:ext uri="{FF2B5EF4-FFF2-40B4-BE49-F238E27FC236}">
                <a16:creationId xmlns:a16="http://schemas.microsoft.com/office/drawing/2014/main" id="{15E81FD1-6227-4E8F-9825-DEE3F62DB3D3}"/>
              </a:ext>
            </a:extLst>
          </p:cNvPr>
          <p:cNvSpPr txBox="1">
            <a:spLocks/>
          </p:cNvSpPr>
          <p:nvPr/>
        </p:nvSpPr>
        <p:spPr>
          <a:xfrm>
            <a:off x="326103" y="640079"/>
            <a:ext cx="8279417" cy="613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hơp</a:t>
            </a: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3393F5E-2AD7-4E87-8700-92693924F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703858"/>
              </p:ext>
            </p:extLst>
          </p:nvPr>
        </p:nvGraphicFramePr>
        <p:xfrm>
          <a:off x="894080" y="3207784"/>
          <a:ext cx="10149840" cy="3172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74920">
                  <a:extLst>
                    <a:ext uri="{9D8B030D-6E8A-4147-A177-3AD203B41FA5}">
                      <a16:colId xmlns:a16="http://schemas.microsoft.com/office/drawing/2014/main" val="662107059"/>
                    </a:ext>
                  </a:extLst>
                </a:gridCol>
                <a:gridCol w="5074920">
                  <a:extLst>
                    <a:ext uri="{9D8B030D-6E8A-4147-A177-3AD203B41FA5}">
                      <a16:colId xmlns:a16="http://schemas.microsoft.com/office/drawing/2014/main" val="1134011245"/>
                    </a:ext>
                  </a:extLst>
                </a:gridCol>
              </a:tblGrid>
              <a:tr h="94079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200" b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vật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1605483"/>
                  </a:ext>
                </a:extLst>
              </a:tr>
              <a:tr h="22319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9910628"/>
                  </a:ext>
                </a:extLst>
              </a:tr>
            </a:tbl>
          </a:graphicData>
        </a:graphic>
      </p:graphicFrame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127BA63-FE5F-4F0D-A545-E343982E4B3E}"/>
              </a:ext>
            </a:extLst>
          </p:cNvPr>
          <p:cNvSpPr/>
          <p:nvPr/>
        </p:nvSpPr>
        <p:spPr>
          <a:xfrm>
            <a:off x="812800" y="1253834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106B061D-8E8D-4753-9CAE-F1A74D8A853E}"/>
              </a:ext>
            </a:extLst>
          </p:cNvPr>
          <p:cNvSpPr/>
          <p:nvPr/>
        </p:nvSpPr>
        <p:spPr>
          <a:xfrm>
            <a:off x="3926843" y="1278308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143B6EDB-C541-43F9-AD4A-7D8CC2C1729F}"/>
              </a:ext>
            </a:extLst>
          </p:cNvPr>
          <p:cNvSpPr/>
          <p:nvPr/>
        </p:nvSpPr>
        <p:spPr>
          <a:xfrm>
            <a:off x="662940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</a:p>
        </p:txBody>
      </p:sp>
      <p:sp>
        <p:nvSpPr>
          <p:cNvPr id="22" name="Thought Bubble: Cloud 21">
            <a:extLst>
              <a:ext uri="{FF2B5EF4-FFF2-40B4-BE49-F238E27FC236}">
                <a16:creationId xmlns:a16="http://schemas.microsoft.com/office/drawing/2014/main" id="{2D9489B0-6045-4BEB-9EAE-1C7FAF5ABE19}"/>
              </a:ext>
            </a:extLst>
          </p:cNvPr>
          <p:cNvSpPr/>
          <p:nvPr/>
        </p:nvSpPr>
        <p:spPr>
          <a:xfrm>
            <a:off x="8956042" y="1324954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6BFA6D74-D9D8-45A2-B391-364F0CAC38B6}"/>
              </a:ext>
            </a:extLst>
          </p:cNvPr>
          <p:cNvSpPr/>
          <p:nvPr/>
        </p:nvSpPr>
        <p:spPr>
          <a:xfrm>
            <a:off x="1356360" y="2223189"/>
            <a:ext cx="223520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2B33E5C4-6684-44FE-A22F-211CA3B4C106}"/>
              </a:ext>
            </a:extLst>
          </p:cNvPr>
          <p:cNvSpPr/>
          <p:nvPr/>
        </p:nvSpPr>
        <p:spPr>
          <a:xfrm>
            <a:off x="4495801" y="2237503"/>
            <a:ext cx="1783080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hought Bubble: Cloud 24">
            <a:extLst>
              <a:ext uri="{FF2B5EF4-FFF2-40B4-BE49-F238E27FC236}">
                <a16:creationId xmlns:a16="http://schemas.microsoft.com/office/drawing/2014/main" id="{EC12C127-018D-4821-86B6-2CA3BB366659}"/>
              </a:ext>
            </a:extLst>
          </p:cNvPr>
          <p:cNvSpPr/>
          <p:nvPr/>
        </p:nvSpPr>
        <p:spPr>
          <a:xfrm>
            <a:off x="7044692" y="2237503"/>
            <a:ext cx="212851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hought Bubble: Cloud 25">
            <a:extLst>
              <a:ext uri="{FF2B5EF4-FFF2-40B4-BE49-F238E27FC236}">
                <a16:creationId xmlns:a16="http://schemas.microsoft.com/office/drawing/2014/main" id="{B7DF54CD-FC72-4BE9-85FF-B52D6EA55F31}"/>
              </a:ext>
            </a:extLst>
          </p:cNvPr>
          <p:cNvSpPr/>
          <p:nvPr/>
        </p:nvSpPr>
        <p:spPr>
          <a:xfrm>
            <a:off x="9939021" y="2223189"/>
            <a:ext cx="1478278" cy="711200"/>
          </a:xfrm>
          <a:prstGeom prst="cloudCallout">
            <a:avLst>
              <a:gd name="adj1" fmla="val -11264"/>
              <a:gd name="adj2" fmla="val 46173"/>
            </a:avLst>
          </a:prstGeom>
          <a:solidFill>
            <a:srgbClr val="CCECFF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54F69D-7072-4706-BE76-DEB196B91D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7021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26511 0.430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55" y="2150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2422 0.432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1" y="216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-0.64114 0.61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57" y="30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0.475 0.478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50" y="2391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0.43646 0.44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23" y="2208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7407E-6 L 0.40196 0.4814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91" y="2407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7.40741E-7 L 0.35742 0.291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1456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3243 0.449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21" name="Google Shape;792;p36">
            <a:extLst>
              <a:ext uri="{FF2B5EF4-FFF2-40B4-BE49-F238E27FC236}">
                <a16:creationId xmlns:a16="http://schemas.microsoft.com/office/drawing/2014/main" id="{C0F61090-E16C-421A-93D2-92BC9E9B06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76872" y="1441937"/>
            <a:ext cx="9344487" cy="1082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trong bài những câu cho thấy sự ngạc nhiên của Bi khi nhìn thấy cầu vồng.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6BF288-08BC-4392-881A-9A3A089AA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49BF2F-38B0-41AC-BD11-1A3AE60118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2324213" y="2394530"/>
            <a:ext cx="7191375" cy="3975454"/>
          </a:xfrm>
          <a:prstGeom prst="roundRect">
            <a:avLst/>
          </a:prstGeom>
        </p:spPr>
      </p:pic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id="{F6A18C2A-AD9D-470A-BD15-E19E6FC1DAF2}"/>
              </a:ext>
            </a:extLst>
          </p:cNvPr>
          <p:cNvSpPr/>
          <p:nvPr/>
        </p:nvSpPr>
        <p:spPr>
          <a:xfrm>
            <a:off x="3869392" y="2935262"/>
            <a:ext cx="4933185" cy="493738"/>
          </a:xfrm>
          <a:prstGeom prst="wedgeRoundRectCallout">
            <a:avLst>
              <a:gd name="adj1" fmla="val -39911"/>
              <a:gd name="adj2" fmla="val 151600"/>
              <a:gd name="adj3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4C6002-B0D9-499E-AC72-C7A70B3F8F07}"/>
              </a:ext>
            </a:extLst>
          </p:cNvPr>
          <p:cNvSpPr txBox="1"/>
          <p:nvPr/>
        </p:nvSpPr>
        <p:spPr>
          <a:xfrm>
            <a:off x="3876315" y="2810845"/>
            <a:ext cx="5581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Cầu vồng kìa! Em nhìn </a:t>
            </a: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xem</a:t>
            </a:r>
            <a:r>
              <a:rPr lang="en-US" sz="2400" smtClean="0">
                <a:solidFill>
                  <a:srgbClr val="FF0000"/>
                </a:solidFill>
                <a:latin typeface="+mj-lt"/>
              </a:rPr>
              <a:t>.</a:t>
            </a:r>
            <a:r>
              <a:rPr lang="vi-VN" sz="240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+mj-lt"/>
              </a:rPr>
              <a:t>Đẹp quá!</a:t>
            </a:r>
          </a:p>
        </p:txBody>
      </p:sp>
    </p:spTree>
    <p:extLst>
      <p:ext uri="{BB962C8B-B14F-4D97-AF65-F5344CB8AC3E}">
        <p14:creationId xmlns:p14="http://schemas.microsoft.com/office/powerpoint/2010/main" val="2819126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8" grpId="0" animBg="1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552932AB-8441-41C5-A8A9-198504550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5512"/>
            <a:ext cx="12020550" cy="65408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5885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Google Shape;928;p37">
            <a:extLst>
              <a:ext uri="{FF2B5EF4-FFF2-40B4-BE49-F238E27FC236}">
                <a16:creationId xmlns:a16="http://schemas.microsoft.com/office/drawing/2014/main" id="{FC6C6026-6A40-4940-88A0-9E2C135C9153}"/>
              </a:ext>
            </a:extLst>
          </p:cNvPr>
          <p:cNvSpPr txBox="1"/>
          <p:nvPr/>
        </p:nvSpPr>
        <p:spPr>
          <a:xfrm>
            <a:off x="1206398" y="582292"/>
            <a:ext cx="6159151" cy="67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800" dirty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2. Đoán xem hai bạn nhỏ nói gì với nhau?</a:t>
            </a:r>
            <a:endParaRPr sz="2800" dirty="0"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BA41D5F-1617-478D-B34C-8A41933325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8" grpId="0"/>
      <p:bldP spid="3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2A3C3E13-A761-4EE7-8533-C3C1B37D6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732" y="3980258"/>
            <a:ext cx="2382813" cy="2051850"/>
          </a:xfrm>
          <a:prstGeom prst="rect">
            <a:avLst/>
          </a:prstGeom>
        </p:spPr>
      </p:pic>
      <p:pic>
        <p:nvPicPr>
          <p:cNvPr id="16" name="Picture 2" descr="Lý thuyết chữ hoa: a, ă, â tiếng việt 2">
            <a:extLst>
              <a:ext uri="{FF2B5EF4-FFF2-40B4-BE49-F238E27FC236}">
                <a16:creationId xmlns:a16="http://schemas.microsoft.com/office/drawing/2014/main" id="{59AEE3D0-B106-4BF8-A22C-DC9FA43E6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617402" y="2347486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iagram, engineering drawing&#10;&#10;Description automatically generated">
            <a:extLst>
              <a:ext uri="{FF2B5EF4-FFF2-40B4-BE49-F238E27FC236}">
                <a16:creationId xmlns:a16="http://schemas.microsoft.com/office/drawing/2014/main" id="{6B215644-905E-49FA-8F4E-35836FFB3C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9366644" y="3967045"/>
            <a:ext cx="2207954" cy="1828191"/>
          </a:xfrm>
          <a:prstGeom prst="rect">
            <a:avLst/>
          </a:prstGeom>
        </p:spPr>
      </p:pic>
      <p:pic>
        <p:nvPicPr>
          <p:cNvPr id="18" name="Picture 2" descr="Lý thuyết chữ hoa: a, ă, â tiếng việt 2">
            <a:extLst>
              <a:ext uri="{FF2B5EF4-FFF2-40B4-BE49-F238E27FC236}">
                <a16:creationId xmlns:a16="http://schemas.microsoft.com/office/drawing/2014/main" id="{29505C9E-6055-466C-969A-1ED4F40E04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6539972" y="2308029"/>
            <a:ext cx="2990330" cy="3487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946762"/>
            <a:ext cx="573161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Ă, 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27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ướng dẫn viết chữ Ă hoa - Instructions to write uppercase letters Ă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id="{B3433468-E8AB-46DA-9902-F4267B940C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650" y="97744"/>
            <a:ext cx="11950700" cy="6662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0643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Â hoa - Instructions to write uppercase letters Â - 写大写字母的说明">
            <a:hlinkClick r:id="" action="ppaction://media"/>
            <a:extLst>
              <a:ext uri="{FF2B5EF4-FFF2-40B4-BE49-F238E27FC236}">
                <a16:creationId xmlns:a16="http://schemas.microsoft.com/office/drawing/2014/main" id="{8124CB7C-2E06-4B0B-A8FD-810D299B6E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747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55336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52CEF4-9DF6-4674-87E6-E637E625E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500187"/>
            <a:ext cx="7467600" cy="12668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349437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09849" y="3571875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4290358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035362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NIỀM VUI CỦA BI VÀ BỐNG</a:t>
            </a: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505325" cy="2016125"/>
            <a:chOff x="2118480" y="1316166"/>
            <a:chExt cx="1512168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12192000" cy="72072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tiếp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thành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928" y="1066872"/>
            <a:ext cx="6791325" cy="5838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104775" y="893763"/>
            <a:ext cx="2797914" cy="2072721"/>
          </a:xfrm>
          <a:prstGeom prst="cloudCallout">
            <a:avLst>
              <a:gd name="adj1" fmla="val 57253"/>
              <a:gd name="adj2" fmla="val 307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8" y="152475"/>
            <a:ext cx="3067661" cy="2445489"/>
          </a:xfrm>
          <a:prstGeom prst="cloudCallout">
            <a:avLst>
              <a:gd name="adj1" fmla="val -46604"/>
              <a:gd name="adj2" fmla="val 4886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04775" y="3139593"/>
            <a:ext cx="3067661" cy="2796362"/>
          </a:xfrm>
          <a:prstGeom prst="cloudCallout">
            <a:avLst>
              <a:gd name="adj1" fmla="val 57723"/>
              <a:gd name="adj2" fmla="val 2911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124339" y="2861856"/>
            <a:ext cx="3067661" cy="2796362"/>
          </a:xfrm>
          <a:prstGeom prst="cloudCallout">
            <a:avLst>
              <a:gd name="adj1" fmla="val -58093"/>
              <a:gd name="adj2" fmla="val 1753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26977" y="512128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41" y="1096904"/>
            <a:ext cx="5969517" cy="53705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873525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ũ vàng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209289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5811520" y="3180080"/>
            <a:ext cx="28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5821680" y="4074160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821680" y="5014969"/>
            <a:ext cx="6474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 VUI CỦA BI VÀ BỐNG 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429000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Anh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411556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52BCD8-2B36-4E70-A438-29426031430A}"/>
              </a:ext>
            </a:extLst>
          </p:cNvPr>
          <p:cNvSpPr txBox="1"/>
          <p:nvPr/>
        </p:nvSpPr>
        <p:spPr>
          <a:xfrm>
            <a:off x="619760" y="5873920"/>
            <a:ext cx="112064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(Theo 108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29ED3D2-C8F8-4990-B80C-D75CB7C2086C}"/>
              </a:ext>
            </a:extLst>
          </p:cNvPr>
          <p:cNvSpPr/>
          <p:nvPr/>
        </p:nvSpPr>
        <p:spPr>
          <a:xfrm>
            <a:off x="60960" y="5785431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8" y="2968634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Anh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CÂU KHÓ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AEA3AA-18AF-4320-9820-A89D2C56E117}"/>
              </a:ext>
            </a:extLst>
          </p:cNvPr>
          <p:cNvCxnSpPr>
            <a:cxnSpLocks/>
          </p:cNvCxnSpPr>
          <p:nvPr/>
        </p:nvCxnSpPr>
        <p:spPr>
          <a:xfrm flipH="1">
            <a:off x="3596640" y="313083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2B6F4D4-9BB3-4D03-BB0D-B404C5CA79A6}"/>
              </a:ext>
            </a:extLst>
          </p:cNvPr>
          <p:cNvCxnSpPr>
            <a:cxnSpLocks/>
          </p:cNvCxnSpPr>
          <p:nvPr/>
        </p:nvCxnSpPr>
        <p:spPr>
          <a:xfrm flipH="1">
            <a:off x="7274560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5978CF-866E-48B2-88DE-C1BEB53BB4C6}"/>
              </a:ext>
            </a:extLst>
          </p:cNvPr>
          <p:cNvCxnSpPr>
            <a:cxnSpLocks/>
          </p:cNvCxnSpPr>
          <p:nvPr/>
        </p:nvCxnSpPr>
        <p:spPr>
          <a:xfrm flipH="1">
            <a:off x="11039163" y="314731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365349C-3245-4C97-B11C-A3F7F3FBEC04}"/>
              </a:ext>
            </a:extLst>
          </p:cNvPr>
          <p:cNvCxnSpPr>
            <a:cxnSpLocks/>
          </p:cNvCxnSpPr>
          <p:nvPr/>
        </p:nvCxnSpPr>
        <p:spPr>
          <a:xfrm flipH="1">
            <a:off x="11119565" y="31596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E5A73B-876B-4BAC-9C5E-7FA38C81A5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41199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5991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3027680" y="313858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8056880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11008667" y="3124019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11095043" y="314050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04520" y="2981377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ạ?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2300405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4118210" y="317608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326329" y="369177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265380" y="367196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AAAA6A-F9B8-4ADD-A095-FA42137A3CDE}"/>
              </a:ext>
            </a:extLst>
          </p:cNvPr>
          <p:cNvCxnSpPr>
            <a:cxnSpLocks/>
          </p:cNvCxnSpPr>
          <p:nvPr/>
        </p:nvCxnSpPr>
        <p:spPr>
          <a:xfrm flipH="1">
            <a:off x="2361488" y="31600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7574492" y="313542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D5ADA4A-BEAF-4F27-A743-32A1BD0CF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19031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772553" y="3007040"/>
            <a:ext cx="1098296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/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2939650" y="315220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7128855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7072006" y="371243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555166D-5E94-4918-9FA1-1126BB2EF7CE}"/>
              </a:ext>
            </a:extLst>
          </p:cNvPr>
          <p:cNvCxnSpPr>
            <a:cxnSpLocks/>
          </p:cNvCxnSpPr>
          <p:nvPr/>
        </p:nvCxnSpPr>
        <p:spPr>
          <a:xfrm flipH="1">
            <a:off x="8031692" y="316466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4BF368-F4F4-4A43-8C2F-9A68AC2FB1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755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56" name="Picture 55" descr="A child and a child running in front of a rainbow&#10;&#10;Description automatically generated with low confidence">
            <a:extLst>
              <a:ext uri="{FF2B5EF4-FFF2-40B4-BE49-F238E27FC236}">
                <a16:creationId xmlns:a16="http://schemas.microsoft.com/office/drawing/2014/main" id="{4BDFF1CB-61E7-428E-87E7-B95749DDF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1127211"/>
            <a:ext cx="11369040" cy="6009863"/>
          </a:xfrm>
          <a:prstGeom prst="rect">
            <a:avLst/>
          </a:prstGeom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0FAB490-1BE0-47F2-9FE1-5F4EF79096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750</Words>
  <Application>Microsoft Office PowerPoint</Application>
  <PresentationFormat>Widescreen</PresentationFormat>
  <Paragraphs>88</Paragraphs>
  <Slides>27</Slides>
  <Notes>14</Notes>
  <HiddenSlides>0</HiddenSlides>
  <MMClips>19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7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Wingdings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DELL</cp:lastModifiedBy>
  <cp:revision>47</cp:revision>
  <dcterms:created xsi:type="dcterms:W3CDTF">2021-06-19T10:18:58Z</dcterms:created>
  <dcterms:modified xsi:type="dcterms:W3CDTF">2023-09-12T01:34:02Z</dcterms:modified>
</cp:coreProperties>
</file>