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  <p:sldId id="290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>
        <p:scale>
          <a:sx n="90" d="100"/>
          <a:sy n="90" d="100"/>
        </p:scale>
        <p:origin x="-348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444</Words>
  <Application>Microsoft Office PowerPoint</Application>
  <PresentationFormat>Widescreen</PresentationFormat>
  <Paragraphs>171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149</cp:revision>
  <dcterms:created xsi:type="dcterms:W3CDTF">2021-06-02T01:34:28Z</dcterms:created>
  <dcterms:modified xsi:type="dcterms:W3CDTF">2022-01-19T08:12:20Z</dcterms:modified>
</cp:coreProperties>
</file>