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9B313-CA2F-ADFA-FA04-99B4805AD4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F37509-D4CD-DC22-EB8B-CB43132C89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44776-87F4-5E9E-81AF-A2404016D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EAEB-BF26-46E0-9D40-211D78150F97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BBB96-476E-EA9D-5D8B-569DB7272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DC259-7706-926D-AB2D-E217ED17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C780-8D94-42E6-80E1-F005A1FE5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97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0BD3A-8A1E-3FB5-F857-6051DBB9A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245498-126F-D66E-FA02-3D49A08F35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1FC10-F8C5-6CB1-4B43-A7302FC11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EAEB-BF26-46E0-9D40-211D78150F97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B2A14-CD72-273B-A17A-A89FF6F0D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E18321-64B7-9947-0348-E5A5BA5CE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C780-8D94-42E6-80E1-F005A1FE5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72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40D603-6920-92BA-15A8-0D32924FBD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E1A826-0926-0E1B-4386-E2B8F7455A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23C576-E2D8-1A6A-CA97-C076D7D51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EAEB-BF26-46E0-9D40-211D78150F97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9FEC9-5720-CC9B-B424-82C102BA9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DFDC9-0501-6496-917A-9D3AC0669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C780-8D94-42E6-80E1-F005A1FE5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50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EA0E6-EC06-1AA0-477B-B37B81ADB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0DFF5-F1C3-DB6B-4819-DEA638661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B59C4-0ADA-48D1-95AD-9939D3933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EAEB-BF26-46E0-9D40-211D78150F97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24DEE-3C4B-35B8-1D03-A77D22C2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929A6-438A-9821-B4F1-2AA64937D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C780-8D94-42E6-80E1-F005A1FE5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77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2F265-DC60-1EDD-DBA9-F729FD661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EA04AF-87BD-5563-4227-E2295E9E6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3C855-39F9-0EC9-D2E0-F36453933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EAEB-BF26-46E0-9D40-211D78150F97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CA680-7304-C906-23C6-BD950F536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F95FC-1648-C557-BE52-79666A0CE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C780-8D94-42E6-80E1-F005A1FE5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417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91C8-801D-C91D-6E20-4E1146D4A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7F9C8-1779-D7E3-8E4E-4C5F70BA95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1A9F87-264F-91D1-5FC9-C4E2DF74D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512C7D-1FF6-7C64-4C4B-7A1444611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EAEB-BF26-46E0-9D40-211D78150F97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57D12-0141-C002-3D25-AED931345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A4C903-17D8-8FC5-BCC0-EA800947E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C780-8D94-42E6-80E1-F005A1FE5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56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9A562-0CAE-EED9-1159-E2A02F681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BE563E-246F-B8CD-A6FB-590D18992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D5FE54-6675-4765-C4A3-787A3CEA2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B89D19-ABAB-A81C-4EE2-EAB30066DD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776537-A301-7D79-4ED9-E9ECCD9AFA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7AF63B-8C06-76F5-E3F0-2146B7E66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EAEB-BF26-46E0-9D40-211D78150F97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57FC1F-E0E2-5DC1-3624-80C313EE9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827FA6-2136-C99E-1FDA-670AA2671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C780-8D94-42E6-80E1-F005A1FE5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03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65292-DEB2-C6A1-EFA0-52D88A0A8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AE457C-5C39-1F27-D4FF-F27405EFD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EAEB-BF26-46E0-9D40-211D78150F97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7EB9D0-73E2-41F0-DD67-E6A185290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17802E-2374-AEF1-A9CE-2832B3FC6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C780-8D94-42E6-80E1-F005A1FE5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199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A26F10-0FDE-7D39-DAC1-22B7ABFD9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EAEB-BF26-46E0-9D40-211D78150F97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ED88F3-7723-3675-07F0-3E47F2289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A5CE5D-3F7A-EA9E-EC5E-69EFD4F84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C780-8D94-42E6-80E1-F005A1FE5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399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DFDD0-8A98-3F2C-685C-FF474F35E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47009-2FEF-79F4-FC88-7504EBC77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B5317E-78E9-28C0-BDE0-98F251F0B8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93008B-E2BA-D9AB-CA40-6ADA418F7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EAEB-BF26-46E0-9D40-211D78150F97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F0738F-713F-3856-7814-3DC007ED9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3692ED-4D26-6D8B-B072-C000C76EF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C780-8D94-42E6-80E1-F005A1FE5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16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4932E-96E1-A8D4-A297-1518D33D8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85D1D9-CA0C-8819-B60F-C690CEBFE9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D026C5-D7C4-4F9B-5ECC-F2071C265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7A35DE-4512-35DB-9372-A1CF2F21B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EAEB-BF26-46E0-9D40-211D78150F97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DDCB9C-A0A8-B967-0165-4085B077E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1B80E-6C53-ACC3-A502-EE8E83461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C780-8D94-42E6-80E1-F005A1FE5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104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56855D-2498-3D9C-C5BD-516A9998C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55DB8E-1A59-E43A-BEA0-1A59A2797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0A6E0-8C4A-603D-C857-D09D129626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9EAEB-BF26-46E0-9D40-211D78150F97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1A116-2A73-DE14-BA7A-306B8AFE71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54759-C2B5-0A64-37C8-817D4F8643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DC780-8D94-42E6-80E1-F005A1FE5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55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750698" y="87847"/>
            <a:ext cx="4733988" cy="766406"/>
            <a:chOff x="4539228" y="172432"/>
            <a:chExt cx="6213360" cy="1023173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213360" cy="1023173"/>
              <a:chOff x="4539228" y="172432"/>
              <a:chExt cx="6213360" cy="1023173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213360" cy="6157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87940">
                  <a:defRPr/>
                </a:pPr>
                <a:r>
                  <a:rPr lang="en-US" sz="2397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254286" cy="5541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87940">
                  <a:defRPr/>
                </a:pPr>
                <a:r>
                  <a:rPr lang="en-US" sz="2097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2443037" y="780465"/>
            <a:ext cx="7876699" cy="477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630" tIns="53815" rIns="107630" bIns="538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348"/>
              </a:spcBef>
              <a:defRPr/>
            </a:pPr>
            <a:r>
              <a:rPr lang="en-US" sz="2397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54: PHÉP CỘNG TRONG PHẠM VI 10 000(TIẾT 3)</a:t>
            </a:r>
          </a:p>
        </p:txBody>
      </p:sp>
      <p:sp>
        <p:nvSpPr>
          <p:cNvPr id="15" name="Oval Callout 14"/>
          <p:cNvSpPr/>
          <p:nvPr/>
        </p:nvSpPr>
        <p:spPr>
          <a:xfrm>
            <a:off x="4669062" y="1545442"/>
            <a:ext cx="3073401" cy="1462507"/>
          </a:xfrm>
          <a:prstGeom prst="wedgeEllipseCallout">
            <a:avLst/>
          </a:prstGeom>
          <a:solidFill>
            <a:srgbClr val="FFFFFF"/>
          </a:solidFill>
          <a:ln w="25400" cap="flat" cmpd="sng" algn="ctr">
            <a:solidFill>
              <a:srgbClr val="C65885"/>
            </a:solidFill>
            <a:prstDash val="solid"/>
          </a:ln>
          <a:effectLst/>
        </p:spPr>
        <p:txBody>
          <a:bodyPr rtlCol="0" anchor="ctr"/>
          <a:lstStyle/>
          <a:p>
            <a:pPr algn="ctr" defTabSz="684886">
              <a:defRPr/>
            </a:pP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có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Lăk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1 634 m</a:t>
            </a:r>
          </a:p>
        </p:txBody>
      </p:sp>
      <p:sp>
        <p:nvSpPr>
          <p:cNvPr id="16" name="Oval Callout 15"/>
          <p:cNvSpPr/>
          <p:nvPr/>
        </p:nvSpPr>
        <p:spPr>
          <a:xfrm rot="19816791" flipH="1">
            <a:off x="1359116" y="2219937"/>
            <a:ext cx="3044892" cy="1220569"/>
          </a:xfrm>
          <a:prstGeom prst="wedgeEllipseCallout">
            <a:avLst/>
          </a:prstGeom>
          <a:solidFill>
            <a:srgbClr val="FFFFFF"/>
          </a:solidFill>
          <a:ln w="25400" cap="flat" cmpd="sng" algn="ctr">
            <a:solidFill>
              <a:srgbClr val="C65885"/>
            </a:solidFill>
            <a:prstDash val="solid"/>
          </a:ln>
          <a:effectLst/>
        </p:spPr>
        <p:txBody>
          <a:bodyPr rtlCol="0" anchor="ctr"/>
          <a:lstStyle/>
          <a:p>
            <a:pPr algn="ctr" defTabSz="684886">
              <a:defRPr/>
            </a:pP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có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Phan-xi-pang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3 143 m</a:t>
            </a:r>
          </a:p>
        </p:txBody>
      </p:sp>
      <p:sp>
        <p:nvSpPr>
          <p:cNvPr id="17" name="Oval Callout 16"/>
          <p:cNvSpPr/>
          <p:nvPr/>
        </p:nvSpPr>
        <p:spPr>
          <a:xfrm rot="1686596">
            <a:off x="7799946" y="2018042"/>
            <a:ext cx="2951939" cy="1375223"/>
          </a:xfrm>
          <a:prstGeom prst="wedgeEllipseCallout">
            <a:avLst/>
          </a:prstGeom>
          <a:solidFill>
            <a:srgbClr val="FFFFFF"/>
          </a:solidFill>
          <a:ln w="25400" cap="flat" cmpd="sng" algn="ctr">
            <a:solidFill>
              <a:srgbClr val="C65885"/>
            </a:solidFill>
            <a:prstDash val="solid"/>
          </a:ln>
          <a:effectLst/>
        </p:spPr>
        <p:txBody>
          <a:bodyPr rtlCol="0" anchor="ctr"/>
          <a:lstStyle/>
          <a:p>
            <a:pPr algn="ctr" defTabSz="684886">
              <a:defRPr/>
            </a:pP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nhỉ</a:t>
            </a:r>
            <a:r>
              <a:rPr lang="vi-VN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097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EE92C59-6D24-0941-A530-46FFC1F2FEB8}"/>
              </a:ext>
            </a:extLst>
          </p:cNvPr>
          <p:cNvSpPr txBox="1"/>
          <p:nvPr/>
        </p:nvSpPr>
        <p:spPr>
          <a:xfrm>
            <a:off x="4868696" y="5937298"/>
            <a:ext cx="2848066" cy="640047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F17475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algn="ctr" defTabSz="684886">
              <a:lnSpc>
                <a:spcPct val="150000"/>
              </a:lnSpc>
              <a:defRPr/>
            </a:pPr>
            <a:r>
              <a:rPr lang="en-US" sz="2696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3 143 –</a:t>
            </a:r>
            <a:r>
              <a:rPr lang="vi-VN" sz="2696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96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1 634</a:t>
            </a:r>
            <a:r>
              <a:rPr lang="vi-VN" sz="2696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?</a:t>
            </a:r>
            <a:endParaRPr lang="en-US" sz="2696" b="1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0698" y="3162072"/>
            <a:ext cx="3030232" cy="26641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0930" y="3177215"/>
            <a:ext cx="2024596" cy="2664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287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</cp:revision>
  <dcterms:created xsi:type="dcterms:W3CDTF">2026-04-29T08:37:13Z</dcterms:created>
  <dcterms:modified xsi:type="dcterms:W3CDTF">2026-04-29T08:37:50Z</dcterms:modified>
</cp:coreProperties>
</file>