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27" r:id="rId2"/>
    <p:sldMasterId id="2147483740" r:id="rId3"/>
    <p:sldMasterId id="2147483754" r:id="rId4"/>
    <p:sldMasterId id="2147483762" r:id="rId5"/>
  </p:sldMasterIdLst>
  <p:notesMasterIdLst>
    <p:notesMasterId r:id="rId25"/>
  </p:notesMasterIdLst>
  <p:sldIdLst>
    <p:sldId id="7352" r:id="rId6"/>
    <p:sldId id="7346" r:id="rId7"/>
    <p:sldId id="7354" r:id="rId8"/>
    <p:sldId id="7341" r:id="rId9"/>
    <p:sldId id="7340" r:id="rId10"/>
    <p:sldId id="7306" r:id="rId11"/>
    <p:sldId id="7307" r:id="rId12"/>
    <p:sldId id="7342" r:id="rId13"/>
    <p:sldId id="7325" r:id="rId14"/>
    <p:sldId id="333" r:id="rId15"/>
    <p:sldId id="7311" r:id="rId16"/>
    <p:sldId id="7313" r:id="rId17"/>
    <p:sldId id="7326" r:id="rId18"/>
    <p:sldId id="7327" r:id="rId19"/>
    <p:sldId id="7344" r:id="rId20"/>
    <p:sldId id="7329" r:id="rId21"/>
    <p:sldId id="7330" r:id="rId22"/>
    <p:sldId id="7331" r:id="rId23"/>
    <p:sldId id="73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0283" autoAdjust="0"/>
  </p:normalViewPr>
  <p:slideViewPr>
    <p:cSldViewPr snapToGrid="0">
      <p:cViewPr varScale="1">
        <p:scale>
          <a:sx n="62" d="100"/>
          <a:sy n="62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5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6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9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0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2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3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45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1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7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6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37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7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76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28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6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25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6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25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2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3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7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68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920723" y="114713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" name="Picture 3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7E76094E-03A0-5606-F835-96C246C9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8" y="2435484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790063" y="135530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911065" y="321039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9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6D587C-8C62-E040-A355-48AFF6833EC6}"/>
              </a:ext>
            </a:extLst>
          </p:cNvPr>
          <p:cNvGrpSpPr/>
          <p:nvPr/>
        </p:nvGrpSpPr>
        <p:grpSpPr>
          <a:xfrm>
            <a:off x="8790940" y="164093"/>
            <a:ext cx="2799064" cy="1328420"/>
            <a:chOff x="8760460" y="18192"/>
            <a:chExt cx="2799064" cy="132842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65531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62467A-EAF1-E146-99B3-9EA3497A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460" y="18192"/>
              <a:ext cx="1328420" cy="132842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80C7F-CA8C-954A-A7E7-A16B33407E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3" y="1881407"/>
            <a:ext cx="1805386" cy="44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453307" y="969159"/>
            <a:ext cx="11552969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B.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5E2B9-02E9-3B48-A560-0D365ED2910A}"/>
              </a:ext>
            </a:extLst>
          </p:cNvPr>
          <p:cNvGrpSpPr/>
          <p:nvPr/>
        </p:nvGrpSpPr>
        <p:grpSpPr>
          <a:xfrm>
            <a:off x="622300" y="-164039"/>
            <a:ext cx="2799064" cy="1328420"/>
            <a:chOff x="8760460" y="18192"/>
            <a:chExt cx="2799064" cy="1328420"/>
          </a:xfrm>
        </p:grpSpPr>
        <p:sp>
          <p:nvSpPr>
            <p:cNvPr id="10" name="圆角矩形 2">
              <a:extLst>
                <a:ext uri="{FF2B5EF4-FFF2-40B4-BE49-F238E27FC236}">
                  <a16:creationId xmlns:a16="http://schemas.microsoft.com/office/drawing/2014/main" id="{DCCE24CD-7993-2944-88CB-0F0730706A25}"/>
                </a:ext>
              </a:extLst>
            </p:cNvPr>
            <p:cNvSpPr/>
            <p:nvPr/>
          </p:nvSpPr>
          <p:spPr>
            <a:xfrm>
              <a:off x="9065244" y="65531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BA01A2-518E-6E4D-8E68-47380602C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460" y="18192"/>
              <a:ext cx="1328420" cy="1328420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ADD8D8F7-EC4C-DA44-8AB1-D46C4B27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1" y="2297579"/>
            <a:ext cx="109728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ADCB32-B170-004D-8F09-68795D715540}"/>
              </a:ext>
            </a:extLst>
          </p:cNvPr>
          <p:cNvCxnSpPr/>
          <p:nvPr/>
        </p:nvCxnSpPr>
        <p:spPr>
          <a:xfrm>
            <a:off x="4465320" y="3429000"/>
            <a:ext cx="2606040" cy="655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FCF8C7-FDC7-2340-91A6-D877F1C9DCAA}"/>
              </a:ext>
            </a:extLst>
          </p:cNvPr>
          <p:cNvCxnSpPr>
            <a:cxnSpLocks/>
          </p:cNvCxnSpPr>
          <p:nvPr/>
        </p:nvCxnSpPr>
        <p:spPr>
          <a:xfrm>
            <a:off x="4465320" y="4032865"/>
            <a:ext cx="2606040" cy="14078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4AC904-A061-8243-8331-14CEEAAD0283}"/>
              </a:ext>
            </a:extLst>
          </p:cNvPr>
          <p:cNvCxnSpPr>
            <a:cxnSpLocks/>
          </p:cNvCxnSpPr>
          <p:nvPr/>
        </p:nvCxnSpPr>
        <p:spPr>
          <a:xfrm flipV="1">
            <a:off x="4465320" y="3307080"/>
            <a:ext cx="2606040" cy="13811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B3D89-53EC-2842-83D6-1F447CBEC6EA}"/>
              </a:ext>
            </a:extLst>
          </p:cNvPr>
          <p:cNvCxnSpPr>
            <a:cxnSpLocks/>
          </p:cNvCxnSpPr>
          <p:nvPr/>
        </p:nvCxnSpPr>
        <p:spPr>
          <a:xfrm>
            <a:off x="4465320" y="5395396"/>
            <a:ext cx="2606040" cy="77822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D3032C-FC5D-084E-A01D-12991AB02083}"/>
              </a:ext>
            </a:extLst>
          </p:cNvPr>
          <p:cNvCxnSpPr>
            <a:cxnSpLocks/>
          </p:cNvCxnSpPr>
          <p:nvPr/>
        </p:nvCxnSpPr>
        <p:spPr>
          <a:xfrm flipV="1">
            <a:off x="4465320" y="4704843"/>
            <a:ext cx="2606040" cy="13811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315653"/>
            <a:ext cx="9919384" cy="1978164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656981" y="7394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7124" y="3564184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chợt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tưng </a:t>
            </a:r>
            <a:r>
              <a:rPr kumimoji="0" lang="vi-VN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bừng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94990" y="696765"/>
            <a:ext cx="11002020" cy="180981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 tiếng cùng vần ở cuối các dòng thơ trong đoạn thơ thứ nhất.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594990" y="19247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1FE1FFF7-9FC5-D048-BC6E-0C98628AE4A7}"/>
              </a:ext>
            </a:extLst>
          </p:cNvPr>
          <p:cNvSpPr/>
          <p:nvPr/>
        </p:nvSpPr>
        <p:spPr>
          <a:xfrm>
            <a:off x="2212258" y="2682812"/>
            <a:ext cx="8111613" cy="3821227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18EDA98F-DA13-834B-A32C-5932B6F6C013}"/>
              </a:ext>
            </a:extLst>
          </p:cNvPr>
          <p:cNvSpPr txBox="1"/>
          <p:nvPr/>
        </p:nvSpPr>
        <p:spPr>
          <a:xfrm>
            <a:off x="4397394" y="2885265"/>
            <a:ext cx="474853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E101B-C65A-9044-B96F-29B7B2777E2D}"/>
              </a:ext>
            </a:extLst>
          </p:cNvPr>
          <p:cNvCxnSpPr/>
          <p:nvPr/>
        </p:nvCxnSpPr>
        <p:spPr>
          <a:xfrm>
            <a:off x="7359445" y="3996813"/>
            <a:ext cx="106188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0A3A9D-18AB-1148-93A1-BC7E833673B1}"/>
              </a:ext>
            </a:extLst>
          </p:cNvPr>
          <p:cNvCxnSpPr/>
          <p:nvPr/>
        </p:nvCxnSpPr>
        <p:spPr>
          <a:xfrm>
            <a:off x="6715432" y="4593425"/>
            <a:ext cx="106188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9B295B-BDD6-C842-B912-DDC45544FF5A}"/>
              </a:ext>
            </a:extLst>
          </p:cNvPr>
          <p:cNvCxnSpPr/>
          <p:nvPr/>
        </p:nvCxnSpPr>
        <p:spPr>
          <a:xfrm>
            <a:off x="6971071" y="5152103"/>
            <a:ext cx="106188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AC6B2B-2906-164A-8D60-2A392687F1EA}"/>
              </a:ext>
            </a:extLst>
          </p:cNvPr>
          <p:cNvCxnSpPr/>
          <p:nvPr/>
        </p:nvCxnSpPr>
        <p:spPr>
          <a:xfrm>
            <a:off x="7246374" y="5683045"/>
            <a:ext cx="106188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16AA22-BC45-BC4B-A07D-00ABCA2D8D10}"/>
              </a:ext>
            </a:extLst>
          </p:cNvPr>
          <p:cNvSpPr txBox="1"/>
          <p:nvPr/>
        </p:nvSpPr>
        <p:spPr>
          <a:xfrm>
            <a:off x="1341712" y="3646102"/>
            <a:ext cx="27658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hách - bạch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6A79F-117E-2E41-B800-777FCA430C7A}"/>
              </a:ext>
            </a:extLst>
          </p:cNvPr>
          <p:cNvSpPr txBox="1"/>
          <p:nvPr/>
        </p:nvSpPr>
        <p:spPr>
          <a:xfrm>
            <a:off x="8953745" y="5095616"/>
            <a:ext cx="27658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bừng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9" grpId="0"/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bo-tre-don-khach.mp3" descr="bo-tre-don-khach.mp3">
            <a:hlinkClick r:id="" action="ppaction://media"/>
            <a:extLst>
              <a:ext uri="{FF2B5EF4-FFF2-40B4-BE49-F238E27FC236}">
                <a16:creationId xmlns:a16="http://schemas.microsoft.com/office/drawing/2014/main" id="{000496AD-26F0-6140-8274-37787A942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0306" y="5030598"/>
            <a:ext cx="1168400" cy="116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 TẬP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824382-5590-0D49-BE81-860882032FB8}"/>
              </a:ext>
            </a:extLst>
          </p:cNvPr>
          <p:cNvGrpSpPr/>
          <p:nvPr/>
        </p:nvGrpSpPr>
        <p:grpSpPr>
          <a:xfrm>
            <a:off x="331807" y="1847738"/>
            <a:ext cx="13087991" cy="5010262"/>
            <a:chOff x="331807" y="1847738"/>
            <a:chExt cx="13087991" cy="501026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22A2CFF2-B3BF-A24F-8AA7-6A8C1A0940A9}"/>
                </a:ext>
              </a:extLst>
            </p:cNvPr>
            <p:cNvSpPr/>
            <p:nvPr/>
          </p:nvSpPr>
          <p:spPr>
            <a:xfrm>
              <a:off x="331807" y="1847738"/>
              <a:ext cx="11561610" cy="4806950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 cap="rnd">
              <a:solidFill>
                <a:schemeClr val="accent6">
                  <a:lumMod val="50000"/>
                </a:schemeClr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7A5C3176-F7F9-3B41-BE72-B575CCEE452A}"/>
                </a:ext>
              </a:extLst>
            </p:cNvPr>
            <p:cNvSpPr txBox="1"/>
            <p:nvPr/>
          </p:nvSpPr>
          <p:spPr>
            <a:xfrm>
              <a:off x="594277" y="2727719"/>
              <a:ext cx="4748530" cy="30469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Bờ tre quanh hồ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Suốt ngày đón khách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đàn cò bạch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 cánh reo mừng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Tre chợt tưng bừng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Nở đầy hoa trắng.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FB5EF7-B447-0A43-9852-237E8C33E68B}"/>
                </a:ext>
              </a:extLst>
            </p:cNvPr>
            <p:cNvSpPr txBox="1"/>
            <p:nvPr/>
          </p:nvSpPr>
          <p:spPr>
            <a:xfrm>
              <a:off x="8456188" y="2130373"/>
              <a:ext cx="496361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 chơi đông đủ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 toán chim cu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 hát gật gù: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“Ồ, tre rất mát!”.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 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Khách còn chú ếch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Ì ộp vang lừng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 sao tưng bừng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Lúc ngày vừa tắt.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0B19D4-F96E-1F40-A5B1-D3EF9EE276DB}"/>
                </a:ext>
              </a:extLst>
            </p:cNvPr>
            <p:cNvSpPr txBox="1"/>
            <p:nvPr/>
          </p:nvSpPr>
          <p:spPr>
            <a:xfrm>
              <a:off x="4335268" y="2333685"/>
              <a:ext cx="574548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 chơi im lặng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bác bồ nông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Đứng nhìn mênh mông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Im như tượng đá.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chú bói cá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Đỗ xuống cành mềm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 vụt bay lên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 vào chỗ cũ.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53595" y="266762"/>
            <a:ext cx="10095097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477349" y="1102187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2FE8C2-8CA6-3F44-BC2B-185B701519DB}"/>
              </a:ext>
            </a:extLst>
          </p:cNvPr>
          <p:cNvCxnSpPr/>
          <p:nvPr/>
        </p:nvCxnSpPr>
        <p:spPr>
          <a:xfrm>
            <a:off x="2194560" y="472440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F659A1-1A2B-BE46-84C9-3A1FB3EE6A80}"/>
              </a:ext>
            </a:extLst>
          </p:cNvPr>
          <p:cNvCxnSpPr>
            <a:cxnSpLocks/>
          </p:cNvCxnSpPr>
          <p:nvPr/>
        </p:nvCxnSpPr>
        <p:spPr>
          <a:xfrm>
            <a:off x="8593429" y="3596640"/>
            <a:ext cx="2211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616881-DAB3-B549-8798-7B5EADADA068}"/>
              </a:ext>
            </a:extLst>
          </p:cNvPr>
          <p:cNvCxnSpPr>
            <a:cxnSpLocks/>
          </p:cNvCxnSpPr>
          <p:nvPr/>
        </p:nvCxnSpPr>
        <p:spPr>
          <a:xfrm>
            <a:off x="8593429" y="5608320"/>
            <a:ext cx="2211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685405" y="2041848"/>
            <a:ext cx="317615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eo mừng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Đặt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với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từ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ngữ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vừa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được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188642AA-C7E8-674E-A592-F18895FD1C98}"/>
              </a:ext>
            </a:extLst>
          </p:cNvPr>
          <p:cNvSpPr/>
          <p:nvPr/>
        </p:nvSpPr>
        <p:spPr>
          <a:xfrm>
            <a:off x="6096000" y="2041848"/>
            <a:ext cx="441059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gù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矩形: 圆角 2">
            <a:extLst>
              <a:ext uri="{FF2B5EF4-FFF2-40B4-BE49-F238E27FC236}">
                <a16:creationId xmlns:a16="http://schemas.microsoft.com/office/drawing/2014/main" id="{A11A2B27-59A1-844A-BE9F-820B748DF2F2}"/>
              </a:ext>
            </a:extLst>
          </p:cNvPr>
          <p:cNvSpPr/>
          <p:nvPr/>
        </p:nvSpPr>
        <p:spPr>
          <a:xfrm>
            <a:off x="4718166" y="3723420"/>
            <a:ext cx="441059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BDDA0-F31C-A84B-B9D4-F75AF1EA2D8E}"/>
              </a:ext>
            </a:extLst>
          </p:cNvPr>
          <p:cNvSpPr/>
          <p:nvPr/>
        </p:nvSpPr>
        <p:spPr>
          <a:xfrm>
            <a:off x="2178684" y="5404992"/>
            <a:ext cx="8169275" cy="96803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920723" y="114713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409BD2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VẬN DỤNG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09BD2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8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C8BBDC-F587-9947-9ADC-420A45A68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83" y="0"/>
            <a:ext cx="1092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81" y="169449"/>
            <a:ext cx="1771123" cy="1771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B7FA-DDD4-3342-ABC5-D666677FB78D}"/>
              </a:ext>
            </a:extLst>
          </p:cNvPr>
          <p:cNvSpPr txBox="1"/>
          <p:nvPr/>
        </p:nvSpPr>
        <p:spPr>
          <a:xfrm>
            <a:off x="-23850600" y="372317"/>
            <a:ext cx="5044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TIẾNG VIỆT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613C5-0832-4841-988E-32D4ECD8C4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44" y="2372361"/>
            <a:ext cx="1819646" cy="4485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DD5BC7-783E-ED49-8931-776575AED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6" y="-1083820"/>
            <a:ext cx="5757420" cy="5757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89915-EB4A-054D-8A94-AD1FF2487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0" y="3717312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ờ tre đón khách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55BC481-F60D-CC3B-C9A5-EBDF06A97C1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812" end="58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C0061A29-0DDD-9B44-98D8-3C25E59EB55F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9653" y="1666109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363951" y="1525148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BC25778-5DB8-3348-9494-9CC90E09AC8D}"/>
              </a:ext>
            </a:extLst>
          </p:cNvPr>
          <p:cNvSpPr txBox="1"/>
          <p:nvPr/>
        </p:nvSpPr>
        <p:spPr>
          <a:xfrm>
            <a:off x="0" y="5473330"/>
            <a:ext cx="8943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kumimoji="0" lang="zh-CN" altLang="en-US" sz="6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47226" y="795170"/>
            <a:ext cx="10799552" cy="5267660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1408425" y="23501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87114" y="2802898"/>
              <a:ext cx="925137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1466215" y="4374066"/>
            <a:ext cx="41374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819150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đỗ</a:t>
              </a: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x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729059" y="829316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530510" y="244902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26180" y="2802751"/>
              <a:ext cx="936041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reo</a:t>
              </a: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mừng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706885" y="4385912"/>
            <a:ext cx="4390101" cy="1155143"/>
            <a:chOff x="2360279" y="2671670"/>
            <a:chExt cx="1309484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841995" y="2782297"/>
              <a:ext cx="362052" cy="64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ì 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ộp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95693"/>
            <a:ext cx="7239000" cy="6232550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3170601" y="359011"/>
            <a:ext cx="57355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kumimoji="0" lang="zh-CN" altLang="en-US" sz="6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3170601" y="2200793"/>
            <a:ext cx="63635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Ghé chơi đông đủ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 toán chim cu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Ca hát gật gù: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“Ồ,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tre rất mát!”.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B8E07C-9C2C-3A4B-B57F-7C53C461E0CA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0ADC2-2D1D-7D4B-A1C6-20902BF2483A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Luyện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đọc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nhóm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4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3DA6FA-BD26-934A-AF3D-AEF95D293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9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657</Words>
  <Application>Microsoft Office PowerPoint</Application>
  <PresentationFormat>Widescreen</PresentationFormat>
  <Paragraphs>173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宋体</vt:lpstr>
      <vt:lpstr>#9Slide03 IcielNovecento sans E</vt:lpstr>
      <vt:lpstr>#9Slide03 SVNNexa Rust Sans Bla</vt:lpstr>
      <vt:lpstr>Arial</vt:lpstr>
      <vt:lpstr>Calibri</vt:lpstr>
      <vt:lpstr>Calibri Light</vt:lpstr>
      <vt:lpstr>Cambria</vt:lpstr>
      <vt:lpstr>等线</vt:lpstr>
      <vt:lpstr>等线 Light</vt:lpstr>
      <vt:lpstr>Forte</vt:lpstr>
      <vt:lpstr>Segoe UI Black</vt:lpstr>
      <vt:lpstr>SVN-Yahoo</vt:lpstr>
      <vt:lpstr>字魂131号-酷乐潮玩体</vt:lpstr>
      <vt:lpstr>字魂27号-布丁体</vt:lpstr>
      <vt:lpstr>思源黑体 CN</vt:lpstr>
      <vt:lpstr>胡晓波男神体</vt:lpstr>
      <vt:lpstr>阿里巴巴普惠体 Light</vt:lpstr>
      <vt:lpstr>3_Office 主题​​</vt:lpstr>
      <vt:lpstr>Office 主题​​</vt:lpstr>
      <vt:lpstr>Office 主题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19</cp:revision>
  <dcterms:created xsi:type="dcterms:W3CDTF">2021-08-02T04:30:22Z</dcterms:created>
  <dcterms:modified xsi:type="dcterms:W3CDTF">2026-03-01T14:52:18Z</dcterms:modified>
</cp:coreProperties>
</file>