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6" r:id="rId10"/>
    <p:sldId id="321" r:id="rId11"/>
    <p:sldId id="322" r:id="rId12"/>
    <p:sldId id="323" r:id="rId13"/>
    <p:sldId id="324" r:id="rId14"/>
    <p:sldId id="325" r:id="rId15"/>
    <p:sldId id="32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9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</a:rPr>
              <a:t>VẼ ĐOẠN THẲNG</a:t>
            </a:r>
            <a:endParaRPr lang="en-US" sz="4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353" y="1509823"/>
            <a:ext cx="7708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Thứ sáu, ngày 3 tháng 12 năm 2021</a:t>
            </a:r>
          </a:p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Vẽ đoạn thẳng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623" y="1382233"/>
            <a:ext cx="899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3 ( trang 99)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a,Viết tên đường gấp khúc thích hợp vào chỗ chấm.</a:t>
            </a:r>
          </a:p>
          <a:p>
            <a:pPr algn="just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đường gấp khúc gồm 3 đoạn thẳng là:ABCD và BCDE</a:t>
            </a:r>
          </a:p>
          <a:p>
            <a:pPr algn="just"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Đường gấp khúc gồm 4 đoạn thẳng là: ABCDE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b, Độ dài đường gấp khúc BCDE là: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 + 5 + 3 = 13 ( cm)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Đáp số: 13 cm.</a:t>
            </a:r>
          </a:p>
          <a:p>
            <a:pPr algn="ctr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280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105</cp:revision>
  <dcterms:created xsi:type="dcterms:W3CDTF">2021-06-02T01:34:28Z</dcterms:created>
  <dcterms:modified xsi:type="dcterms:W3CDTF">2022-12-13T09:14:56Z</dcterms:modified>
</cp:coreProperties>
</file>