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73" r:id="rId4"/>
    <p:sldId id="293" r:id="rId5"/>
    <p:sldId id="588" r:id="rId6"/>
    <p:sldId id="589" r:id="rId7"/>
    <p:sldId id="556" r:id="rId8"/>
    <p:sldId id="568" r:id="rId9"/>
    <p:sldId id="5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54" d="100"/>
          <a:sy n="54" d="100"/>
        </p:scale>
        <p:origin x="781" y="2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84475-E024-4409-99EC-D895AD6E0469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3C911-A151-4283-B8B7-15A30646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1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54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0CC80-49F5-4146-AB4B-BFCDC0509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16362-C163-4AE4-A287-758A94223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F506A-10EC-44C7-8070-F251AEF6D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9FEE-BC91-40ED-B884-726AFF49229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33C8A-B896-420A-A196-D0AB01AD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0411D-BA04-4AA9-933A-1358BA73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E63-AE13-408F-A60D-302E1EA52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8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9E8DA-8BDD-4BE4-82E0-75A1E142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7EB35-8EAF-42CA-8A4B-58A62FA7B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E6C16-2A8F-4844-9F3C-77BB9B0C6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9FEE-BC91-40ED-B884-726AFF49229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9F9B5-1E96-43E7-856C-CCEB90C24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28A21-8B9B-4C7D-98B4-7F8512CC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E63-AE13-408F-A60D-302E1EA52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FA7817-3A99-4239-98AD-BD2FF39B23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8504E-6ECD-42B2-8BC7-51B8479DC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CE5A4-FDB5-4F22-8FBE-9B398C4A1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9FEE-BC91-40ED-B884-726AFF49229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405B6-5EDA-47C2-9517-0FB0C0FE7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76453-81FA-4EB5-8A18-B0892B53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E63-AE13-408F-A60D-302E1EA52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4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85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FB3C-68C9-4C22-B44C-260097790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FB8BE-4E36-4D53-8F81-126141F16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B993E-C283-42DB-B12F-18F0EF0B0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9FEE-BC91-40ED-B884-726AFF49229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C0FEE-3A7C-47AD-9633-3527446F8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92577-779A-4925-BC81-2998E0EC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E63-AE13-408F-A60D-302E1EA52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5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9C45E-785C-4D77-81E8-8D66419C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7D3EC-4021-4CAF-9B7D-7998F567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5157F-9675-4CCB-AEA8-0CE5CAC9C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9FEE-BC91-40ED-B884-726AFF49229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92C75-06B4-4522-883F-3A3C1B78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D2EB7-6C8B-422C-A383-5F905F61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E63-AE13-408F-A60D-302E1EA52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2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3C4C-7565-480A-AE14-58252C3E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C6E95-AE13-43CE-9900-0DA38B73A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5D919-CD8A-4E70-8F32-2DA222608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028DA-A55B-4C2F-A24C-0FA3B213A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9FEE-BC91-40ED-B884-726AFF49229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66EF8-C3AD-44C7-B0A4-D68E4EB7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6AA26-884D-48CF-AC29-0FFE16B05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E63-AE13-408F-A60D-302E1EA52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5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0CA0-842B-43F5-B400-05C4E840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035D4-9FA2-4C3C-B8BD-6795E2ACB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65CBF-FD0B-4C9B-B3C4-D7606F29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95E84F-3DFA-4A87-B978-AEE8F8B36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376DC8-CF3E-47FF-90EE-50A6FFA70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2F6EF2-059C-47A1-8B87-85ACACC0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9FEE-BC91-40ED-B884-726AFF49229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200F9B-6FD8-4AB6-A534-D1F5C7CB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11D834-CBD9-43AE-91A6-07DE6C19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E63-AE13-408F-A60D-302E1EA52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1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E47D-0086-4F91-AA6A-C6FB8CEB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4B79F-3644-4E2A-A3A8-AED478D3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9FEE-BC91-40ED-B884-726AFF49229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91410-D930-4E2D-925F-F2993F1E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AD1C9-91FC-47B3-B783-4D6B0817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E63-AE13-408F-A60D-302E1EA52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9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A9452-AB30-4C7A-96F9-F65AEC17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9FEE-BC91-40ED-B884-726AFF49229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2F3F1-7DCB-4CF1-BBA4-745A4D0E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E041D-8A13-41B0-8A7F-F65C3E48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E63-AE13-408F-A60D-302E1EA52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2C45B-A73C-4689-A583-7CF015C5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DA3D8-C635-4860-BF6A-10D963614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ED20D-9E68-4E80-A587-12ABB4CFC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CB552-AD4E-440C-AC8C-DCF9E824F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9FEE-BC91-40ED-B884-726AFF49229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69B31-16EC-4823-9F3D-CBB63855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CF594-778E-4F4A-8CBF-63C4BBA45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E63-AE13-408F-A60D-302E1EA52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4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14D3-2470-4291-B4CC-D649277F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507BE2-1810-46D1-8FF4-B46E76BA4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E5A2D-96FD-43C0-9534-A5A7981A5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0E92F-7521-4CAE-AEE1-6685FC46A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9FEE-BC91-40ED-B884-726AFF49229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79E8E-7419-4D30-844B-F76AD403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6C730-1E99-4271-862E-F3282C91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DAE63-AE13-408F-A60D-302E1EA52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7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E963B-6D93-4376-9873-089B2CB9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760F-AD7D-41EB-941B-244898BF0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156CE-C74A-4B44-85D0-DAB00E0AA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C9FEE-BC91-40ED-B884-726AFF49229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2082-8626-4F39-B695-CF36BE713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63F21-06D1-433B-8B99-2CD0153B8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AE63-AE13-408F-A60D-302E1EA52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5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3CD89-736F-4EDF-A2B2-BE0DE54F44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036F7-9B91-489D-B73A-84A75935A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4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40" y="1178084"/>
            <a:ext cx="6030224" cy="3932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31587" y="3053881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DC10C0F-0991-428F-9043-628302274BD9}"/>
              </a:ext>
            </a:extLst>
          </p:cNvPr>
          <p:cNvGrpSpPr/>
          <p:nvPr/>
        </p:nvGrpSpPr>
        <p:grpSpPr>
          <a:xfrm>
            <a:off x="1350863" y="239780"/>
            <a:ext cx="9690175" cy="6375027"/>
            <a:chOff x="1282625" y="259237"/>
            <a:chExt cx="9465503" cy="633952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77DFBB-ED85-494B-A989-34BDA80BE1FF}"/>
                </a:ext>
              </a:extLst>
            </p:cNvPr>
            <p:cNvGrpSpPr/>
            <p:nvPr/>
          </p:nvGrpSpPr>
          <p:grpSpPr>
            <a:xfrm>
              <a:off x="1282625" y="1558604"/>
              <a:ext cx="9465503" cy="5040159"/>
              <a:chOff x="725195" y="578318"/>
              <a:chExt cx="11081619" cy="5695651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F154DFF3-D179-425E-A093-878DEB2BC1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41"/>
              <a:stretch/>
            </p:blipFill>
            <p:spPr bwMode="auto">
              <a:xfrm>
                <a:off x="725195" y="2576266"/>
                <a:ext cx="8057064" cy="216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4BA6EE98-4EF2-4C8C-B42C-1245554C0A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41"/>
              <a:stretch/>
            </p:blipFill>
            <p:spPr bwMode="auto">
              <a:xfrm>
                <a:off x="725195" y="578318"/>
                <a:ext cx="8057064" cy="216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49145AC6-238E-4BAF-A216-F673A83723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3784"/>
              <a:stretch/>
            </p:blipFill>
            <p:spPr bwMode="auto">
              <a:xfrm>
                <a:off x="8772212" y="578318"/>
                <a:ext cx="3034602" cy="2164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id="{95F3886E-5045-4035-A590-008D06F65A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6847" r="63784"/>
              <a:stretch/>
            </p:blipFill>
            <p:spPr bwMode="auto">
              <a:xfrm>
                <a:off x="8772211" y="2724479"/>
                <a:ext cx="3034602" cy="2016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302F7B4D-D6B0-4E9C-8139-41B65E6AA0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28906" r="63784"/>
              <a:stretch/>
            </p:blipFill>
            <p:spPr bwMode="auto">
              <a:xfrm flipV="1">
                <a:off x="8772211" y="4735098"/>
                <a:ext cx="3034602" cy="1538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8F7A1AA0-23BF-431A-BE57-585DBB86BD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41" b="28906"/>
              <a:stretch/>
            </p:blipFill>
            <p:spPr bwMode="auto">
              <a:xfrm flipV="1">
                <a:off x="725195" y="4695768"/>
                <a:ext cx="8057064" cy="15388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5665E82A-2C6B-4028-894A-01C7FC5698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84" r="3841"/>
            <a:stretch/>
          </p:blipFill>
          <p:spPr bwMode="auto">
            <a:xfrm>
              <a:off x="1282625" y="259237"/>
              <a:ext cx="6882042" cy="1448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2A112B7B-5DD0-4C6D-924F-BBC86FE41F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4384" r="63784"/>
            <a:stretch/>
          </p:blipFill>
          <p:spPr bwMode="auto">
            <a:xfrm>
              <a:off x="8155240" y="259237"/>
              <a:ext cx="2592043" cy="1448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1A6A7EE-30C1-490F-B842-E6B0B889608A}"/>
              </a:ext>
            </a:extLst>
          </p:cNvPr>
          <p:cNvSpPr txBox="1"/>
          <p:nvPr/>
        </p:nvSpPr>
        <p:spPr>
          <a:xfrm>
            <a:off x="1780163" y="1294398"/>
            <a:ext cx="331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Bây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giờ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sắp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Tết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rồi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21B406-CCAB-4EE8-9898-80A7E208B59C}"/>
              </a:ext>
            </a:extLst>
          </p:cNvPr>
          <p:cNvSpPr txBox="1"/>
          <p:nvPr/>
        </p:nvSpPr>
        <p:spPr>
          <a:xfrm>
            <a:off x="1780163" y="1915910"/>
            <a:ext cx="405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5 hàng" panose="020B0603050302020204" pitchFamily="34" charset="0"/>
              </a:rPr>
              <a:t>Con </a:t>
            </a:r>
            <a:r>
              <a:rPr lang="en-US" sz="2800" b="1" dirty="0" err="1">
                <a:latin typeface="HP001 5 hàng" panose="020B0603050302020204" pitchFamily="34" charset="0"/>
              </a:rPr>
              <a:t>viết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thư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bố</a:t>
            </a:r>
            <a:r>
              <a:rPr lang="en-US" sz="2800" b="1" dirty="0">
                <a:latin typeface="HP001 5 hàng" panose="020B0603050302020204" pitchFamily="34" charset="0"/>
              </a:rPr>
              <a:t> (…)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CEA308-8F25-455D-85EC-0C824E6CB600}"/>
              </a:ext>
            </a:extLst>
          </p:cNvPr>
          <p:cNvSpPr txBox="1"/>
          <p:nvPr/>
        </p:nvSpPr>
        <p:spPr>
          <a:xfrm>
            <a:off x="1779702" y="3089773"/>
            <a:ext cx="345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Tết</a:t>
            </a:r>
            <a:r>
              <a:rPr lang="en-US" sz="2800" b="1" dirty="0">
                <a:latin typeface="HP001 5 hàng" panose="020B0603050302020204" pitchFamily="34" charset="0"/>
              </a:rPr>
              <a:t> con </a:t>
            </a:r>
            <a:r>
              <a:rPr lang="en-US" sz="2800" b="1" dirty="0" err="1">
                <a:latin typeface="HP001 5 hàng" panose="020B0603050302020204" pitchFamily="34" charset="0"/>
              </a:rPr>
              <a:t>muốn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bố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63700A-183C-4D48-B6B9-40437F4A7875}"/>
              </a:ext>
            </a:extLst>
          </p:cNvPr>
          <p:cNvSpPr txBox="1"/>
          <p:nvPr/>
        </p:nvSpPr>
        <p:spPr>
          <a:xfrm>
            <a:off x="1780162" y="3666045"/>
            <a:ext cx="405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Cái</a:t>
            </a:r>
            <a:r>
              <a:rPr lang="en-US" sz="2800" b="1" dirty="0">
                <a:latin typeface="HP001 5 hàng" panose="020B0603050302020204" pitchFamily="34" charset="0"/>
              </a:rPr>
              <a:t> bánh </a:t>
            </a:r>
            <a:r>
              <a:rPr lang="en-US" sz="2800" b="1" dirty="0" err="1">
                <a:latin typeface="HP001 5 hàng" panose="020B0603050302020204" pitchFamily="34" charset="0"/>
              </a:rPr>
              <a:t>chưng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cho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vui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D217C5-EA28-4D53-B911-7F093432434B}"/>
              </a:ext>
            </a:extLst>
          </p:cNvPr>
          <p:cNvSpPr txBox="1"/>
          <p:nvPr/>
        </p:nvSpPr>
        <p:spPr>
          <a:xfrm>
            <a:off x="1779702" y="4292764"/>
            <a:ext cx="389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Nhưng</a:t>
            </a:r>
            <a:r>
              <a:rPr lang="en-US" sz="2800" b="1" dirty="0">
                <a:latin typeface="HP001 5 hàng" panose="020B0603050302020204" pitchFamily="34" charset="0"/>
              </a:rPr>
              <a:t> bánh </a:t>
            </a:r>
            <a:r>
              <a:rPr lang="en-US" sz="2800" b="1" dirty="0" err="1">
                <a:latin typeface="HP001 5 hàng" panose="020B0603050302020204" pitchFamily="34" charset="0"/>
              </a:rPr>
              <a:t>thì</a:t>
            </a:r>
            <a:r>
              <a:rPr lang="en-US" sz="2800" b="1" dirty="0">
                <a:latin typeface="HP001 5 hàng" panose="020B0603050302020204" pitchFamily="34" charset="0"/>
              </a:rPr>
              <a:t> to </a:t>
            </a:r>
            <a:r>
              <a:rPr lang="en-US" sz="2800" b="1" dirty="0" err="1">
                <a:latin typeface="HP001 5 hàng" panose="020B0603050302020204" pitchFamily="34" charset="0"/>
              </a:rPr>
              <a:t>quá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B4C380-743B-4190-8BD0-523CB82AD0C3}"/>
              </a:ext>
            </a:extLst>
          </p:cNvPr>
          <p:cNvSpPr txBox="1"/>
          <p:nvPr/>
        </p:nvSpPr>
        <p:spPr>
          <a:xfrm>
            <a:off x="1780163" y="4895491"/>
            <a:ext cx="405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Mà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hòm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thư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nhỏ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thôi</a:t>
            </a:r>
            <a:r>
              <a:rPr lang="en-US" sz="2800" b="1" dirty="0">
                <a:latin typeface="HP001 5 hàng" panose="020B0603050302020204" pitchFamily="34" charset="0"/>
              </a:rPr>
              <a:t>.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444D0A-7AF3-480F-9BAD-4D8E624B3986}"/>
              </a:ext>
            </a:extLst>
          </p:cNvPr>
          <p:cNvSpPr txBox="1"/>
          <p:nvPr/>
        </p:nvSpPr>
        <p:spPr>
          <a:xfrm>
            <a:off x="4241464" y="681177"/>
            <a:ext cx="345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Thư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bố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ngoài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đảo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211539-BEB4-4C95-BF4B-796F6462718B}"/>
              </a:ext>
            </a:extLst>
          </p:cNvPr>
          <p:cNvSpPr txBox="1"/>
          <p:nvPr/>
        </p:nvSpPr>
        <p:spPr>
          <a:xfrm>
            <a:off x="6471154" y="1308014"/>
            <a:ext cx="345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hoa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lại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sợ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héo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BB23F9-2A2B-458F-83CE-464B1714877D}"/>
              </a:ext>
            </a:extLst>
          </p:cNvPr>
          <p:cNvSpPr txBox="1"/>
          <p:nvPr/>
        </p:nvSpPr>
        <p:spPr>
          <a:xfrm>
            <a:off x="6471154" y="1865927"/>
            <a:ext cx="345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Đường</a:t>
            </a:r>
            <a:r>
              <a:rPr lang="en-US" sz="2800" b="1" dirty="0">
                <a:latin typeface="HP001 5 hàng" panose="020B0603050302020204" pitchFamily="34" charset="0"/>
              </a:rPr>
              <a:t> ra </a:t>
            </a:r>
            <a:r>
              <a:rPr lang="en-US" sz="2800" b="1" dirty="0" err="1">
                <a:latin typeface="HP001 5 hàng" panose="020B0603050302020204" pitchFamily="34" charset="0"/>
              </a:rPr>
              <a:t>đảo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xa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xôi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1EB113-64DA-44BC-8CAC-37EFDE620062}"/>
              </a:ext>
            </a:extLst>
          </p:cNvPr>
          <p:cNvSpPr txBox="1"/>
          <p:nvPr/>
        </p:nvSpPr>
        <p:spPr>
          <a:xfrm>
            <a:off x="6471154" y="2472901"/>
            <a:ext cx="345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5 hàng" panose="020B0603050302020204" pitchFamily="34" charset="0"/>
              </a:rPr>
              <a:t>Con </a:t>
            </a:r>
            <a:r>
              <a:rPr lang="en-US" sz="2800" b="1" dirty="0" err="1">
                <a:latin typeface="HP001 5 hàng" panose="020B0603050302020204" pitchFamily="34" charset="0"/>
              </a:rPr>
              <a:t>viết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thư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gửi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vậy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859076-D046-477F-8A3E-18E9B0E1E535}"/>
              </a:ext>
            </a:extLst>
          </p:cNvPr>
          <p:cNvSpPr txBox="1"/>
          <p:nvPr/>
        </p:nvSpPr>
        <p:spPr>
          <a:xfrm>
            <a:off x="6470692" y="3072419"/>
            <a:ext cx="394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Hẳn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bố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bằng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lòng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thôi</a:t>
            </a:r>
            <a:r>
              <a:rPr lang="en-US" sz="2800" b="1" dirty="0">
                <a:latin typeface="HP001 5 hàng" panose="020B0603050302020204" pitchFamily="34" charset="0"/>
              </a:rPr>
              <a:t>.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0C60A0-4CBE-4866-A9A8-03B767BCC049}"/>
              </a:ext>
            </a:extLst>
          </p:cNvPr>
          <p:cNvSpPr txBox="1"/>
          <p:nvPr/>
        </p:nvSpPr>
        <p:spPr>
          <a:xfrm>
            <a:off x="6518014" y="4200511"/>
            <a:ext cx="394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Ngoài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ấy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chắc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nhiều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gió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4E4ABE-6991-40C9-8E4E-519DA816C633}"/>
              </a:ext>
            </a:extLst>
          </p:cNvPr>
          <p:cNvSpPr txBox="1"/>
          <p:nvPr/>
        </p:nvSpPr>
        <p:spPr>
          <a:xfrm>
            <a:off x="6470692" y="4856552"/>
            <a:ext cx="394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Đảo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không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có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gì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che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4B2D99-5C12-4D85-82A3-8A3E8BF343D4}"/>
              </a:ext>
            </a:extLst>
          </p:cNvPr>
          <p:cNvSpPr txBox="1"/>
          <p:nvPr/>
        </p:nvSpPr>
        <p:spPr>
          <a:xfrm>
            <a:off x="6470692" y="5435546"/>
            <a:ext cx="4339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Ngoài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ấy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chắc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nhiều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sóng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E069F5-B3E3-4A1E-87A1-0BB472AB4F4F}"/>
              </a:ext>
            </a:extLst>
          </p:cNvPr>
          <p:cNvSpPr txBox="1"/>
          <p:nvPr/>
        </p:nvSpPr>
        <p:spPr>
          <a:xfrm>
            <a:off x="6518014" y="6014540"/>
            <a:ext cx="394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5 hàng" panose="020B0603050302020204" pitchFamily="34" charset="0"/>
              </a:rPr>
              <a:t>Bố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lúc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nào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cũng</a:t>
            </a:r>
            <a:r>
              <a:rPr lang="en-US" sz="2800" b="1" dirty="0"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</a:rPr>
              <a:t>nghe</a:t>
            </a:r>
            <a:r>
              <a:rPr lang="en-US" sz="2800" b="1" dirty="0">
                <a:latin typeface="HP001 5 hàng" panose="020B0603050302020204" pitchFamily="34" charset="0"/>
              </a:rPr>
              <a:t>.</a:t>
            </a:r>
            <a:endParaRPr lang="vi-VN" sz="2800" b="1" dirty="0">
              <a:latin typeface="HP001 5 hàng" panose="020B06030503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4964" y="627533"/>
            <a:ext cx="6660798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7382" y="1812721"/>
            <a:ext cx="6908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23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5797" y="486136"/>
            <a:ext cx="5764193" cy="879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822734" y="1483377"/>
            <a:ext cx="5764193" cy="56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2731" y="2259795"/>
            <a:ext cx="5764193" cy="56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6252" y="3623468"/>
            <a:ext cx="5764193" cy="56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051" y="3056308"/>
            <a:ext cx="5764193" cy="56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6251" y="4345659"/>
            <a:ext cx="5764193" cy="56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3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C4E9757-15E6-41A5-A2EC-3864F8AAE9AF}"/>
              </a:ext>
            </a:extLst>
          </p:cNvPr>
          <p:cNvSpPr txBox="1"/>
          <p:nvPr/>
        </p:nvSpPr>
        <p:spPr>
          <a:xfrm>
            <a:off x="556914" y="1101323"/>
            <a:ext cx="934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8447F7-FCA9-4C23-B946-0EA1BDE972BF}"/>
              </a:ext>
            </a:extLst>
          </p:cNvPr>
          <p:cNvSpPr txBox="1"/>
          <p:nvPr/>
        </p:nvSpPr>
        <p:spPr>
          <a:xfrm>
            <a:off x="755714" y="1853259"/>
            <a:ext cx="378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(dang/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63EA7-FA72-4EFF-912E-EDD842D70E09}"/>
              </a:ext>
            </a:extLst>
          </p:cNvPr>
          <p:cNvSpPr txBox="1"/>
          <p:nvPr/>
        </p:nvSpPr>
        <p:spPr>
          <a:xfrm>
            <a:off x="1654337" y="2503036"/>
            <a:ext cx="288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A3D7CB-CFC9-4CBF-93BC-0D98D156410E}"/>
              </a:ext>
            </a:extLst>
          </p:cNvPr>
          <p:cNvSpPr txBox="1"/>
          <p:nvPr/>
        </p:nvSpPr>
        <p:spPr>
          <a:xfrm>
            <a:off x="1464697" y="3614132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AAA7CD-6BF9-4D35-B6AB-28D1306BD6B1}"/>
              </a:ext>
            </a:extLst>
          </p:cNvPr>
          <p:cNvSpPr txBox="1"/>
          <p:nvPr/>
        </p:nvSpPr>
        <p:spPr>
          <a:xfrm>
            <a:off x="1421942" y="4721782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782B9F-DF9F-4710-9D60-1FD1C73CC1A1}"/>
              </a:ext>
            </a:extLst>
          </p:cNvPr>
          <p:cNvSpPr txBox="1"/>
          <p:nvPr/>
        </p:nvSpPr>
        <p:spPr>
          <a:xfrm>
            <a:off x="6945038" y="1818028"/>
            <a:ext cx="378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6DA353-A1C7-42FB-8ABB-44F4D4D999CA}"/>
              </a:ext>
            </a:extLst>
          </p:cNvPr>
          <p:cNvSpPr txBox="1"/>
          <p:nvPr/>
        </p:nvSpPr>
        <p:spPr>
          <a:xfrm>
            <a:off x="7675722" y="2426804"/>
            <a:ext cx="222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B18739-1320-48BF-A509-556451F321DA}"/>
              </a:ext>
            </a:extLst>
          </p:cNvPr>
          <p:cNvSpPr txBox="1"/>
          <p:nvPr/>
        </p:nvSpPr>
        <p:spPr>
          <a:xfrm>
            <a:off x="7675722" y="3537993"/>
            <a:ext cx="2941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CB2141-7B98-4561-B33B-22C0ADA6D185}"/>
              </a:ext>
            </a:extLst>
          </p:cNvPr>
          <p:cNvSpPr txBox="1"/>
          <p:nvPr/>
        </p:nvSpPr>
        <p:spPr>
          <a:xfrm>
            <a:off x="7675722" y="4645643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2135716" y="163184"/>
            <a:ext cx="7911297" cy="809089"/>
          </a:xfrm>
          <a:prstGeom prst="roundRect">
            <a:avLst/>
          </a:prstGeom>
          <a:solidFill>
            <a:srgbClr val="7DB6EF"/>
          </a:solidFill>
          <a:ln w="12700" cap="flat" cmpd="sng" algn="ctr">
            <a:solidFill>
              <a:srgbClr val="7DB6EF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TẬP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263EA7-FA72-4EFF-912E-EDD842D70E09}"/>
              </a:ext>
            </a:extLst>
          </p:cNvPr>
          <p:cNvSpPr txBox="1"/>
          <p:nvPr/>
        </p:nvSpPr>
        <p:spPr>
          <a:xfrm>
            <a:off x="2135716" y="4703416"/>
            <a:ext cx="222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A3D7CB-CFC9-4CBF-93BC-0D98D156410E}"/>
              </a:ext>
            </a:extLst>
          </p:cNvPr>
          <p:cNvSpPr txBox="1"/>
          <p:nvPr/>
        </p:nvSpPr>
        <p:spPr>
          <a:xfrm>
            <a:off x="2362912" y="3595766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263EA7-FA72-4EFF-912E-EDD842D70E09}"/>
              </a:ext>
            </a:extLst>
          </p:cNvPr>
          <p:cNvSpPr txBox="1"/>
          <p:nvPr/>
        </p:nvSpPr>
        <p:spPr>
          <a:xfrm>
            <a:off x="1464697" y="2506482"/>
            <a:ext cx="222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6DA353-A1C7-42FB-8ABB-44F4D4D999CA}"/>
              </a:ext>
            </a:extLst>
          </p:cNvPr>
          <p:cNvSpPr txBox="1"/>
          <p:nvPr/>
        </p:nvSpPr>
        <p:spPr>
          <a:xfrm>
            <a:off x="8279869" y="2402874"/>
            <a:ext cx="222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B18739-1320-48BF-A509-556451F321DA}"/>
              </a:ext>
            </a:extLst>
          </p:cNvPr>
          <p:cNvSpPr txBox="1"/>
          <p:nvPr/>
        </p:nvSpPr>
        <p:spPr>
          <a:xfrm>
            <a:off x="8909453" y="3524345"/>
            <a:ext cx="2941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CB2141-7B98-4561-B33B-22C0ADA6D185}"/>
              </a:ext>
            </a:extLst>
          </p:cNvPr>
          <p:cNvSpPr txBox="1"/>
          <p:nvPr/>
        </p:nvSpPr>
        <p:spPr>
          <a:xfrm>
            <a:off x="8299195" y="4621886"/>
            <a:ext cx="245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1133825" y="1731338"/>
            <a:ext cx="2114342" cy="163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5227895" y="1695474"/>
            <a:ext cx="3559404" cy="81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73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FC0531-6DDB-4A83-8C36-E18D14FEF216}"/>
              </a:ext>
            </a:extLst>
          </p:cNvPr>
          <p:cNvSpPr txBox="1"/>
          <p:nvPr/>
        </p:nvSpPr>
        <p:spPr>
          <a:xfrm>
            <a:off x="1093510" y="504856"/>
            <a:ext cx="105485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yellow, fruit, orange, plant&#10;&#10;Description automatically generated">
            <a:extLst>
              <a:ext uri="{FF2B5EF4-FFF2-40B4-BE49-F238E27FC236}">
                <a16:creationId xmlns:a16="http://schemas.microsoft.com/office/drawing/2014/main" id="{6360461A-51E9-4FD9-9895-9CE4ED891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10" y="2071540"/>
            <a:ext cx="2714919" cy="2714919"/>
          </a:xfrm>
          <a:prstGeom prst="rect">
            <a:avLst/>
          </a:prstGeom>
        </p:spPr>
      </p:pic>
      <p:pic>
        <p:nvPicPr>
          <p:cNvPr id="8" name="Picture 7" descr="A picture containing fruit, durian, plant&#10;&#10;Description automatically generated">
            <a:extLst>
              <a:ext uri="{FF2B5EF4-FFF2-40B4-BE49-F238E27FC236}">
                <a16:creationId xmlns:a16="http://schemas.microsoft.com/office/drawing/2014/main" id="{506CCA9D-5AF9-417B-95BC-37C223F7D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36" y="4227732"/>
            <a:ext cx="3290888" cy="1719263"/>
          </a:xfrm>
          <a:prstGeom prst="rect">
            <a:avLst/>
          </a:prstGeom>
        </p:spPr>
      </p:pic>
      <p:pic>
        <p:nvPicPr>
          <p:cNvPr id="12" name="Picture 11" descr="A picture containing fig, indoor, fruit, sliced&#10;&#10;Description automatically generated">
            <a:extLst>
              <a:ext uri="{FF2B5EF4-FFF2-40B4-BE49-F238E27FC236}">
                <a16:creationId xmlns:a16="http://schemas.microsoft.com/office/drawing/2014/main" id="{46A45F7A-6B80-4D9A-8C63-93A174728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92" y="1548421"/>
            <a:ext cx="3290888" cy="24506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6C7EF6-F150-4E46-AD88-8C378EBF34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94" b="89051" l="8467" r="92449">
                        <a14:foregroundMark x1="92449" y1="71533" x2="92449" y2="71533"/>
                        <a14:foregroundMark x1="8467" y1="69343" x2="8467" y2="69343"/>
                        <a14:foregroundMark x1="59039" y1="8394" x2="59039" y2="8394"/>
                        <a14:foregroundMark x1="85812" y1="44891" x2="85812" y2="44891"/>
                        <a14:foregroundMark x1="83524" y1="58394" x2="83524" y2="58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1" t="5094" r="5208" b="13997"/>
          <a:stretch/>
        </p:blipFill>
        <p:spPr>
          <a:xfrm>
            <a:off x="7739406" y="3316382"/>
            <a:ext cx="3685881" cy="2111605"/>
          </a:xfrm>
          <a:prstGeom prst="rect">
            <a:avLst/>
          </a:prstGeom>
        </p:spPr>
      </p:pic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D15B9B08-0229-4169-89C6-7DD84078116C}"/>
              </a:ext>
            </a:extLst>
          </p:cNvPr>
          <p:cNvSpPr/>
          <p:nvPr/>
        </p:nvSpPr>
        <p:spPr>
          <a:xfrm>
            <a:off x="1553736" y="4504263"/>
            <a:ext cx="1537836" cy="661729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16DB7E29-2133-48E6-BBAC-CD7916986F8A}"/>
              </a:ext>
            </a:extLst>
          </p:cNvPr>
          <p:cNvSpPr/>
          <p:nvPr/>
        </p:nvSpPr>
        <p:spPr>
          <a:xfrm>
            <a:off x="5740125" y="3566003"/>
            <a:ext cx="1537836" cy="661729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sung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5D5D763C-4DE8-4590-AF68-2FD7FAF228C1}"/>
              </a:ext>
            </a:extLst>
          </p:cNvPr>
          <p:cNvSpPr/>
          <p:nvPr/>
        </p:nvSpPr>
        <p:spPr>
          <a:xfrm>
            <a:off x="4199625" y="5867169"/>
            <a:ext cx="2280234" cy="661729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E9C8A945-785B-47A8-B605-9A3EF68A6F74}"/>
              </a:ext>
            </a:extLst>
          </p:cNvPr>
          <p:cNvSpPr/>
          <p:nvPr/>
        </p:nvSpPr>
        <p:spPr>
          <a:xfrm>
            <a:off x="8972698" y="5536304"/>
            <a:ext cx="1537836" cy="661729"/>
          </a:xfrm>
          <a:prstGeom prst="round2DiagRect">
            <a:avLst/>
          </a:prstGeom>
          <a:solidFill>
            <a:schemeClr val="accent6">
              <a:lumMod val="20000"/>
              <a:lumOff val="80000"/>
              <a:alpha val="36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374161F-3649-4136-88DA-4243F4AEC77E}"/>
              </a:ext>
            </a:extLst>
          </p:cNvPr>
          <p:cNvSpPr/>
          <p:nvPr/>
        </p:nvSpPr>
        <p:spPr>
          <a:xfrm>
            <a:off x="2322654" y="2395425"/>
            <a:ext cx="402949" cy="37832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1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59EEF4A-0CEA-44B2-9E01-531338B07837}"/>
              </a:ext>
            </a:extLst>
          </p:cNvPr>
          <p:cNvSpPr/>
          <p:nvPr/>
        </p:nvSpPr>
        <p:spPr>
          <a:xfrm>
            <a:off x="5740125" y="1806973"/>
            <a:ext cx="402949" cy="37832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2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EDE285F-65BE-45AF-9DEF-680AB36AF100}"/>
              </a:ext>
            </a:extLst>
          </p:cNvPr>
          <p:cNvSpPr/>
          <p:nvPr/>
        </p:nvSpPr>
        <p:spPr>
          <a:xfrm>
            <a:off x="5538650" y="4457031"/>
            <a:ext cx="402949" cy="37832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3</a:t>
            </a:r>
            <a:endParaRPr lang="vi-VN" sz="2400" b="1" dirty="0">
              <a:solidFill>
                <a:srgbClr val="0000FF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96A03C-DB71-44D1-978E-C102FD531569}"/>
              </a:ext>
            </a:extLst>
          </p:cNvPr>
          <p:cNvSpPr/>
          <p:nvPr/>
        </p:nvSpPr>
        <p:spPr>
          <a:xfrm>
            <a:off x="9381468" y="3239836"/>
            <a:ext cx="402949" cy="378326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4</a:t>
            </a:r>
            <a:endParaRPr lang="vi-VN" sz="2400" b="1" dirty="0">
              <a:solidFill>
                <a:srgbClr val="0000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1726369" y="1675691"/>
            <a:ext cx="2114342" cy="163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6367806" y="1650784"/>
            <a:ext cx="1602487" cy="249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 flipV="1">
            <a:off x="8580224" y="1663237"/>
            <a:ext cx="947537" cy="38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2218957" y="2177120"/>
            <a:ext cx="464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3401224" y="2227464"/>
            <a:ext cx="4640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88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8917" y="664908"/>
            <a:ext cx="10755403" cy="414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iêp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d…..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song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t……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8887" y="2648099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7481" y="2641013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824024" y="4164038"/>
            <a:ext cx="84406" cy="844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1455037" y="2235430"/>
            <a:ext cx="1466340" cy="154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3998945" y="2250831"/>
            <a:ext cx="7559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78887" y="248047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42440" y="2494538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7047" y="4139676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248</Words>
  <Application>Microsoft Office PowerPoint</Application>
  <PresentationFormat>Widescreen</PresentationFormat>
  <Paragraphs>62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等线</vt:lpstr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2025-04-16T15:17:53Z</dcterms:created>
  <dcterms:modified xsi:type="dcterms:W3CDTF">2025-04-17T07:24:45Z</dcterms:modified>
</cp:coreProperties>
</file>