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4.svg" ContentType="image/svg+xml"/>
  <Override PartName="/ppt/media/image61.svg" ContentType="image/svg+xml"/>
  <Override PartName="/ppt/media/image66.svg" ContentType="image/svg+xml"/>
  <Override PartName="/ppt/media/image6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
  </p:notesMasterIdLst>
  <p:sldIdLst>
    <p:sldId id="267" r:id="rId3"/>
    <p:sldId id="4018" r:id="rId4"/>
    <p:sldId id="4019" r:id="rId6"/>
    <p:sldId id="257" r:id="rId7"/>
    <p:sldId id="259" r:id="rId8"/>
    <p:sldId id="405" r:id="rId9"/>
    <p:sldId id="404" r:id="rId10"/>
    <p:sldId id="407" r:id="rId11"/>
    <p:sldId id="408" r:id="rId12"/>
    <p:sldId id="409" r:id="rId13"/>
    <p:sldId id="411" r:id="rId14"/>
    <p:sldId id="274" r:id="rId15"/>
    <p:sldId id="282" r:id="rId16"/>
    <p:sldId id="412" r:id="rId17"/>
    <p:sldId id="413" r:id="rId18"/>
    <p:sldId id="414" r:id="rId19"/>
    <p:sldId id="415" r:id="rId20"/>
    <p:sldId id="284" r:id="rId21"/>
    <p:sldId id="379" r:id="rId22"/>
    <p:sldId id="309" r:id="rId23"/>
  </p:sldIdLst>
  <p:sldSz cx="12192000" cy="6858000"/>
  <p:notesSz cx="6858000" cy="9144000"/>
  <p:embeddedFontLst>
    <p:embeddedFont>
      <p:font typeface="SimSun" panose="02010600030101010101" pitchFamily="2" charset="-122"/>
      <p:regular r:id="rId27"/>
    </p:embeddedFont>
    <p:embeddedFont>
      <p:font typeface="Sigmar One" panose="00000500000000000000" pitchFamily="2" charset="0"/>
      <p:regular r:id="rId28"/>
    </p:embeddedFont>
    <p:embeddedFont>
      <p:font typeface="HP001 4H" panose="020B0603050302020204" charset="0"/>
      <p:bold r:id="rId29"/>
    </p:embeddedFont>
    <p:embeddedFont>
      <p:font typeface="Calibri" panose="020F0502020204030204"/>
      <p:regular r:id="rId30"/>
      <p:bold r:id="rId31"/>
      <p:italic r:id="rId32"/>
      <p:boldItalic r:id="rId33"/>
    </p:embeddedFont>
    <p:embeddedFont>
      <p:font typeface="Nunito Black" pitchFamily="2" charset="0"/>
      <p:bold r:id="rId34"/>
    </p:embeddedFont>
    <p:embeddedFont>
      <p:font typeface="#9Slide03 AmpleSoft Bold" panose="02000000000000000000" pitchFamily="2" charset="0"/>
      <p:regular r:id="rId35"/>
    </p:embeddedFont>
    <p:embeddedFont>
      <p:font typeface="Baloo 2 SemiBold" pitchFamily="2" charset="0"/>
      <p:regular r:id="rId36"/>
      <p:bold r:id="rId37"/>
    </p:embeddedFont>
  </p:embeddedFontLst>
  <p:defaultTex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showGuides="1">
      <p:cViewPr varScale="1">
        <p:scale>
          <a:sx n="68" d="100"/>
          <a:sy n="68" d="100"/>
        </p:scale>
        <p:origin x="696" y="72"/>
      </p:cViewPr>
      <p:guideLst>
        <p:guide orient="horz" pos="1440"/>
        <p:guide pos="1917"/>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font" Target="fonts/font11.fntdata"/><Relationship Id="rId36" Type="http://schemas.openxmlformats.org/officeDocument/2006/relationships/font" Target="fonts/font10.fntdata"/><Relationship Id="rId35" Type="http://schemas.openxmlformats.org/officeDocument/2006/relationships/font" Target="fonts/font9.fntdata"/><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 Target="slides/slide1.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tặng</a:t>
            </a:r>
            <a:r>
              <a:rPr lang="en-US" baseline="0" dirty="0">
                <a:sym typeface="Wingdings" panose="05000000000000000000" pitchFamily="2" charset="2"/>
              </a:rPr>
              <a:t> </a:t>
            </a:r>
            <a:r>
              <a:rPr lang="en-US" baseline="0" dirty="0" err="1">
                <a:sym typeface="Wingdings" panose="05000000000000000000" pitchFamily="2" charset="2"/>
              </a:rPr>
              <a:t>bánh</a:t>
            </a:r>
            <a:r>
              <a:rPr lang="en-US" baseline="0" dirty="0">
                <a:sym typeface="Wingdings" panose="05000000000000000000" pitchFamily="2" charset="2"/>
              </a:rPr>
              <a:t>  </a:t>
            </a:r>
            <a:r>
              <a:rPr lang="en-US" baseline="0" dirty="0" err="1">
                <a:sym typeface="Wingdings" panose="05000000000000000000" pitchFamily="2" charset="2"/>
              </a:rPr>
              <a:t>thầy</a:t>
            </a:r>
            <a:r>
              <a:rPr lang="en-US" baseline="0" dirty="0">
                <a:sym typeface="Wingdings" panose="05000000000000000000" pitchFamily="2" charset="2"/>
              </a:rPr>
              <a:t>/</a:t>
            </a:r>
            <a:r>
              <a:rPr lang="en-US" baseline="0" dirty="0" err="1">
                <a:sym typeface="Wingdings" panose="05000000000000000000" pitchFamily="2" charset="2"/>
              </a:rPr>
              <a:t>cô</a:t>
            </a:r>
            <a:r>
              <a:rPr lang="en-US" baseline="0" dirty="0">
                <a:sym typeface="Wingdings" panose="05000000000000000000" pitchFamily="2" charset="2"/>
              </a:rPr>
              <a:t> </a:t>
            </a:r>
            <a:r>
              <a:rPr lang="en-US" baseline="0" dirty="0" err="1">
                <a:sym typeface="Wingdings" panose="05000000000000000000" pitchFamily="2" charset="2"/>
              </a:rPr>
              <a:t>nhấn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a:t>
            </a:r>
            <a:r>
              <a:rPr lang="en-US" baseline="0" dirty="0" err="1">
                <a:sym typeface="Wingdings" panose="05000000000000000000" pitchFamily="2" charset="2"/>
              </a:rPr>
              <a:t>chiếc</a:t>
            </a:r>
            <a:r>
              <a:rPr lang="en-US" baseline="0" dirty="0">
                <a:sym typeface="Wingdings" panose="05000000000000000000" pitchFamily="2" charset="2"/>
              </a:rPr>
              <a:t> </a:t>
            </a:r>
            <a:r>
              <a:rPr lang="en-US" baseline="0" dirty="0" err="1">
                <a:sym typeface="Wingdings" panose="05000000000000000000" pitchFamily="2" charset="2"/>
              </a:rPr>
              <a:t>bánh</a:t>
            </a:r>
            <a:r>
              <a:rPr lang="en-US" baseline="0" dirty="0">
                <a:sym typeface="Wingdings" panose="05000000000000000000" pitchFamily="2" charset="2"/>
              </a:rPr>
              <a:t> </a:t>
            </a:r>
            <a:r>
              <a:rPr lang="en-US" baseline="0" dirty="0" err="1">
                <a:sym typeface="Wingdings" panose="05000000000000000000" pitchFamily="2" charset="2"/>
              </a:rPr>
              <a:t>để</a:t>
            </a:r>
            <a:r>
              <a:rPr lang="en-US" baseline="0" dirty="0">
                <a:sym typeface="Wingdings" panose="05000000000000000000" pitchFamily="2" charset="2"/>
              </a:rPr>
              <a:t> </a:t>
            </a:r>
            <a:r>
              <a:rPr lang="en-US" baseline="0" dirty="0" err="1">
                <a:sym typeface="Wingdings" panose="05000000000000000000" pitchFamily="2" charset="2"/>
              </a:rPr>
              <a:t>đưa</a:t>
            </a:r>
            <a:r>
              <a:rPr lang="en-US" baseline="0" dirty="0">
                <a:sym typeface="Wingdings" panose="05000000000000000000" pitchFamily="2" charset="2"/>
              </a:rPr>
              <a:t> </a:t>
            </a:r>
            <a:r>
              <a:rPr lang="en-US" baseline="0" dirty="0" err="1">
                <a:sym typeface="Wingdings" panose="05000000000000000000" pitchFamily="2" charset="2"/>
              </a:rPr>
              <a:t>bánh</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giỏ</a:t>
            </a:r>
            <a:r>
              <a:rPr lang="en-US" baseline="0" dirty="0">
                <a:sym typeface="Wingdings" panose="05000000000000000000" pitchFamily="2" charset="2"/>
              </a:rPr>
              <a:t>  </a:t>
            </a:r>
            <a:r>
              <a:rPr lang="en-US" baseline="0" dirty="0" err="1">
                <a:sym typeface="Wingdings" panose="05000000000000000000" pitchFamily="2" charset="2"/>
              </a:rPr>
              <a:t>bấm</a:t>
            </a:r>
            <a:r>
              <a:rPr lang="en-US" baseline="0" dirty="0">
                <a:sym typeface="Wingdings" panose="05000000000000000000" pitchFamily="2" charset="2"/>
              </a:rPr>
              <a:t> </a:t>
            </a:r>
            <a:r>
              <a:rPr lang="en-US" baseline="0" dirty="0" err="1">
                <a:sym typeface="Wingdings" panose="05000000000000000000" pitchFamily="2" charset="2"/>
              </a:rPr>
              <a:t>phím</a:t>
            </a:r>
            <a:r>
              <a:rPr lang="en-US" baseline="0" dirty="0">
                <a:sym typeface="Wingdings" panose="05000000000000000000" pitchFamily="2" charset="2"/>
              </a:rPr>
              <a:t> </a:t>
            </a:r>
            <a:r>
              <a:rPr lang="en-US" baseline="0" dirty="0" err="1">
                <a:sym typeface="Wingdings" panose="05000000000000000000" pitchFamily="2" charset="2"/>
              </a:rPr>
              <a:t>mũi</a:t>
            </a:r>
            <a:r>
              <a:rPr lang="en-US" baseline="0" dirty="0">
                <a:sym typeface="Wingdings" panose="05000000000000000000" pitchFamily="2" charset="2"/>
              </a:rPr>
              <a:t> </a:t>
            </a:r>
            <a:r>
              <a:rPr lang="en-US" baseline="0" dirty="0" err="1">
                <a:sym typeface="Wingdings" panose="05000000000000000000" pitchFamily="2" charset="2"/>
              </a:rPr>
              <a:t>tên</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slide (</a:t>
            </a:r>
            <a:r>
              <a:rPr lang="en-US" baseline="0" dirty="0" err="1">
                <a:sym typeface="Wingdings" panose="05000000000000000000" pitchFamily="2" charset="2"/>
              </a:rPr>
              <a:t>trên</a:t>
            </a:r>
            <a:r>
              <a:rPr lang="en-US" baseline="0" dirty="0">
                <a:sym typeface="Wingdings" panose="05000000000000000000" pitchFamily="2" charset="2"/>
              </a:rPr>
              <a:t> </a:t>
            </a:r>
            <a:r>
              <a:rPr lang="en-US" baseline="0" dirty="0" err="1">
                <a:sym typeface="Wingdings" panose="05000000000000000000" pitchFamily="2" charset="2"/>
              </a:rPr>
              <a:t>bàn</a:t>
            </a:r>
            <a:r>
              <a:rPr lang="en-US" baseline="0" dirty="0">
                <a:sym typeface="Wingdings" panose="05000000000000000000" pitchFamily="2" charset="2"/>
              </a:rPr>
              <a:t> </a:t>
            </a:r>
            <a:r>
              <a:rPr lang="en-US" baseline="0" dirty="0" err="1">
                <a:sym typeface="Wingdings" panose="05000000000000000000" pitchFamily="2" charset="2"/>
              </a:rPr>
              <a:t>phím</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12700" y="-3175"/>
            <a:ext cx="12204700" cy="6861175"/>
          </a:xfrm>
          <a:prstGeom prst="rect">
            <a:avLst/>
          </a:prstGeom>
          <a:noFill/>
          <a:ln w="9525">
            <a:noFill/>
          </a:ln>
        </p:spPr>
      </p:pic>
      <p:sp>
        <p:nvSpPr>
          <p:cNvPr id="2051" name="Rectangle 3"/>
          <p:cNvSpPr>
            <a:spLocks noGrp="1" noChangeArrowheads="1"/>
          </p:cNvSpPr>
          <p:nvPr>
            <p:ph type="ctrTitle"/>
          </p:nvPr>
        </p:nvSpPr>
        <p:spPr>
          <a:xfrm>
            <a:off x="2063751" y="1125538"/>
            <a:ext cx="9211733" cy="1082675"/>
          </a:xfrm>
        </p:spPr>
        <p:txBody>
          <a:bodyPr/>
          <a:lstStyle>
            <a:lvl1pPr algn="r">
              <a:defRPr/>
            </a:lvl1pPr>
          </a:lstStyle>
          <a:p>
            <a:pPr lvl="0"/>
            <a:r>
              <a:rPr lang="en-US" altLang="zh-CN" noProof="0" smtClean="0"/>
              <a:t>Click to edit Master title style</a:t>
            </a:r>
            <a:endParaRPr lang="en-US" altLang="zh-CN" noProof="0" smtClean="0"/>
          </a:p>
        </p:txBody>
      </p:sp>
      <p:sp>
        <p:nvSpPr>
          <p:cNvPr id="2052" name="Rectangle 4"/>
          <p:cNvSpPr>
            <a:spLocks noGrp="1" noChangeArrowheads="1"/>
          </p:cNvSpPr>
          <p:nvPr>
            <p:ph type="subTitle" idx="1"/>
          </p:nvPr>
        </p:nvSpPr>
        <p:spPr>
          <a:xfrm>
            <a:off x="2063751" y="2351088"/>
            <a:ext cx="9218083" cy="1752600"/>
          </a:xfrm>
        </p:spPr>
        <p:txBody>
          <a:bodyPr/>
          <a:lstStyle>
            <a:lvl1pPr marL="0" indent="0" algn="r">
              <a:buFontTx/>
              <a:buNone/>
              <a:defRPr>
                <a:solidFill>
                  <a:schemeClr val="bg1"/>
                </a:solidFill>
              </a:defRPr>
            </a:lvl1pPr>
          </a:lstStyle>
          <a:p>
            <a:pPr lvl="0"/>
            <a:r>
              <a:rPr lang="en-US" altLang="zh-CN" noProof="0" smtClean="0"/>
              <a:t>Click to edit Master subtitle style</a:t>
            </a:r>
            <a:endParaRPr lang="en-US" altLang="zh-CN" noProof="0" smtClean="0"/>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1D8BD707-D9CF-40AE-B4C6-C98DA3205C09}" type="datetimeFigureOut">
              <a:rPr lang="en-US" smtClean="0"/>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B6F15528-21DE-4FAA-801E-634DDDAF4B2B}"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p>
            <a:endParaRPr lang="en-US"/>
          </a:p>
        </p:txBody>
      </p:sp>
      <p:sp>
        <p:nvSpPr>
          <p:cNvPr id="6" name="Slide Number Placeholder 5"/>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97600" y="1174750"/>
            <a:ext cx="5384800" cy="49530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40317" y="2505075"/>
            <a:ext cx="5158316"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p>
            <a:endParaRPr lang="en-US"/>
          </a:p>
        </p:txBody>
      </p:sp>
      <p:sp>
        <p:nvSpPr>
          <p:cNvPr id="9" name="Slide Number Placeholder 8"/>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p>
            <a:endParaRPr lang="en-US"/>
          </a:p>
        </p:txBody>
      </p:sp>
      <p:sp>
        <p:nvSpPr>
          <p:cNvPr id="5" name="Slide Number Placeholder 4"/>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p>
            <a:endParaRPr lang="en-US"/>
          </a:p>
        </p:txBody>
      </p:sp>
      <p:sp>
        <p:nvSpPr>
          <p:cNvPr id="4" name="Slide Number Placeholder 3"/>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p>
            <a:endParaRPr lang="en-US"/>
          </a:p>
        </p:txBody>
      </p:sp>
      <p:sp>
        <p:nvSpPr>
          <p:cNvPr id="7" name="Slide Number Placeholder 6"/>
          <p:cNvSpPr>
            <a:spLocks noGrp="1"/>
          </p:cNvSpPr>
          <p:nvPr>
            <p:ph type="sldNum" sz="quarter" idx="12"/>
          </p:nvPr>
        </p:nvSpPr>
        <p:spPr/>
        <p:txBody>
          <a:bodyPr/>
          <a:p>
            <a:fld id="{B6F15528-21DE-4FAA-801E-634DDDAF4B2B}"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6"/>
          <p:cNvPicPr>
            <a:picLocks noChangeAspect="1"/>
          </p:cNvPicPr>
          <p:nvPr/>
        </p:nvPicPr>
        <p:blipFill>
          <a:blip r:embed="rId12"/>
          <a:stretch>
            <a:fillRect/>
          </a:stretch>
        </p:blipFill>
        <p:spPr>
          <a:xfrm>
            <a:off x="0" y="0"/>
            <a:ext cx="12198351" cy="6861175"/>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p>
            <a:pPr lvl="0"/>
            <a:r>
              <a:rPr lang="en-US" altLang="zh-CN" dirty="0"/>
              <a:t>Click to edit Master title style</a:t>
            </a:r>
            <a:endParaRPr lang="en-US" altLang="zh-CN" dirty="0"/>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1D8BD707-D9CF-40AE-B4C6-C98DA3205C09}" type="datetimeFigureOut">
              <a:rPr lang="en-US" smtClean="0"/>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fontAlgn="base">
        <a:spcBef>
          <a:spcPct val="0"/>
        </a:spcBef>
        <a:spcAft>
          <a:spcPct val="0"/>
        </a:spcAft>
        <a:defRPr sz="3600" kern="1200">
          <a:solidFill>
            <a:schemeClr val="bg1"/>
          </a:solidFill>
          <a:latin typeface="+mj-lt"/>
          <a:ea typeface="+mj-ea"/>
          <a:cs typeface="+mj-cs"/>
        </a:defRPr>
      </a:lvl1pPr>
      <a:lvl2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bg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jpeg"/><Relationship Id="rId1"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jpeg"/><Relationship Id="rId1" Type="http://schemas.openxmlformats.org/officeDocument/2006/relationships/image" Target="../media/image48.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1.png"/><Relationship Id="rId1" Type="http://schemas.openxmlformats.org/officeDocument/2006/relationships/image" Target="../media/image5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image" Target="../media/image53.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61.svg"/><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image" Target="../media/image58.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51.png"/><Relationship Id="rId2" Type="http://schemas.openxmlformats.org/officeDocument/2006/relationships/image" Target="../media/image63.jpeg"/><Relationship Id="rId1" Type="http://schemas.openxmlformats.org/officeDocument/2006/relationships/image" Target="../media/image6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 Id="rId3" Type="http://schemas.openxmlformats.org/officeDocument/2006/relationships/image" Target="../media/image51.png"/><Relationship Id="rId2" Type="http://schemas.openxmlformats.org/officeDocument/2006/relationships/image" Target="../media/image64.png"/><Relationship Id="rId1"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_rels/slide2.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svg"/><Relationship Id="rId1" Type="http://schemas.openxmlformats.org/officeDocument/2006/relationships/image" Target="../media/image67.png"/></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3.png"/><Relationship Id="rId13" Type="http://schemas.openxmlformats.org/officeDocument/2006/relationships/slideLayout" Target="../slideLayouts/slideLayout2.xml"/><Relationship Id="rId12" Type="http://schemas.openxmlformats.org/officeDocument/2006/relationships/audio" Target="../media/audio1.wav"/><Relationship Id="rId11" Type="http://schemas.openxmlformats.org/officeDocument/2006/relationships/audio" Target="../media/audio2.wav"/><Relationship Id="rId10" Type="http://schemas.openxmlformats.org/officeDocument/2006/relationships/image" Target="../media/image17.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3" Type="http://schemas.openxmlformats.org/officeDocument/2006/relationships/image" Target="../media/image20.png"/><Relationship Id="rId21" Type="http://schemas.openxmlformats.org/officeDocument/2006/relationships/slideLayout" Target="../slideLayouts/slideLayout7.xml"/><Relationship Id="rId20" Type="http://schemas.openxmlformats.org/officeDocument/2006/relationships/image" Target="../media/image37.svg"/><Relationship Id="rId2" Type="http://schemas.openxmlformats.org/officeDocument/2006/relationships/image" Target="../media/image19.svg"/><Relationship Id="rId19" Type="http://schemas.openxmlformats.org/officeDocument/2006/relationships/image" Target="../media/image36.png"/><Relationship Id="rId18" Type="http://schemas.openxmlformats.org/officeDocument/2006/relationships/image" Target="../media/image35.svg"/><Relationship Id="rId17" Type="http://schemas.openxmlformats.org/officeDocument/2006/relationships/image" Target="../media/image34.png"/><Relationship Id="rId16" Type="http://schemas.openxmlformats.org/officeDocument/2006/relationships/image" Target="../media/image33.svg"/><Relationship Id="rId15" Type="http://schemas.openxmlformats.org/officeDocument/2006/relationships/image" Target="../media/image32.png"/><Relationship Id="rId14" Type="http://schemas.openxmlformats.org/officeDocument/2006/relationships/image" Target="../media/image31.svg"/><Relationship Id="rId13" Type="http://schemas.openxmlformats.org/officeDocument/2006/relationships/image" Target="../media/image30.png"/><Relationship Id="rId12" Type="http://schemas.openxmlformats.org/officeDocument/2006/relationships/image" Target="../media/image29.svg"/><Relationship Id="rId11" Type="http://schemas.openxmlformats.org/officeDocument/2006/relationships/image" Target="../media/image28.png"/><Relationship Id="rId10" Type="http://schemas.openxmlformats.org/officeDocument/2006/relationships/image" Target="../media/image27.sv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1.png"/><Relationship Id="rId1"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5.jpeg"/><Relationship Id="rId1"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p:cNvSpPr>
            <a:spLocks noGrp="1" noRot="1" noChangeAspect="1" noMove="1" noResize="1" noEditPoints="1" noAdjustHandles="1" noChangeArrowheads="1" noChangeShapeType="1" noTextEdit="1"/>
          </p:cNvSpPr>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6200000">
            <a:off x="729485" y="1327916"/>
            <a:ext cx="4979334" cy="4812703"/>
          </a:xfrm>
          <a:prstGeom prst="rect">
            <a:avLst/>
          </a:prstGeom>
        </p:spPr>
      </p:pic>
      <p:sp>
        <p:nvSpPr>
          <p:cNvPr id="4" name="TextBox 3"/>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0" algn="ctr">
              <a:lnSpc>
                <a:spcPct val="90000"/>
              </a:lnSpc>
              <a:spcBef>
                <a:spcPct val="0"/>
              </a:spcBef>
              <a:spcAft>
                <a:spcPts val="400"/>
              </a:spcAft>
            </a:pPr>
            <a:r>
              <a:rPr lang="en-US" sz="6400" dirty="0" err="1">
                <a:solidFill>
                  <a:srgbClr val="FF0000"/>
                </a:solidFill>
                <a:latin typeface="Sigmar One" panose="00000500000000000000" pitchFamily="2" charset="0"/>
                <a:ea typeface="+mj-ea"/>
                <a:cs typeface="+mj-cs"/>
              </a:rPr>
              <a:t>Khởi</a:t>
            </a:r>
            <a:r>
              <a:rPr lang="en-US" sz="6400" dirty="0">
                <a:solidFill>
                  <a:srgbClr val="FF0000"/>
                </a:solidFill>
                <a:latin typeface="Sigmar One" panose="00000500000000000000" pitchFamily="2" charset="0"/>
                <a:ea typeface="+mj-ea"/>
                <a:cs typeface="+mj-cs"/>
              </a:rPr>
              <a:t> </a:t>
            </a:r>
            <a:r>
              <a:rPr lang="en-US" sz="6400" dirty="0" err="1">
                <a:solidFill>
                  <a:srgbClr val="FF0000"/>
                </a:solidFill>
                <a:latin typeface="Sigmar One" panose="00000500000000000000" pitchFamily="2" charset="0"/>
                <a:ea typeface="+mj-ea"/>
                <a:cs typeface="+mj-cs"/>
              </a:rPr>
              <a:t>động</a:t>
            </a:r>
            <a:endParaRPr lang="en-US" sz="6400" dirty="0">
              <a:solidFill>
                <a:srgbClr val="FF0000"/>
              </a:solidFill>
              <a:latin typeface="Sigmar One" panose="00000500000000000000" pitchFamily="2"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Rectangle 5135"/>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38" name="Group 5137"/>
          <p:cNvGrpSpPr>
            <a:grpSpLocks noGrp="1" noRot="1" noChangeAspect="1" noMove="1" noResize="1" noUngrp="1"/>
          </p:cNvGrpSpPr>
          <p:nvPr/>
        </p:nvGrpSpPr>
        <p:grpSpPr>
          <a:xfrm>
            <a:off x="0" y="1479558"/>
            <a:ext cx="1861854" cy="717514"/>
            <a:chOff x="0" y="1479558"/>
            <a:chExt cx="1861854" cy="717514"/>
          </a:xfrm>
          <a:solidFill>
            <a:schemeClr val="bg1"/>
          </a:solidFill>
        </p:grpSpPr>
        <p:sp>
          <p:nvSpPr>
            <p:cNvPr id="5139" name="Freeform: Shape 5138"/>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0" name="Freeform: Shape 5139"/>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42" name="Freeform: Shape 5141"/>
          <p:cNvSpPr>
            <a:spLocks noGrp="1" noRot="1" noChangeAspect="1" noMove="1" noResize="1" noEditPoints="1" noAdjustHandles="1" noChangeArrowheads="1" noChangeShapeType="1" noTextEdit="1"/>
          </p:cNvSpPr>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4" name="Freeform: Shape 5143"/>
          <p:cNvSpPr>
            <a:spLocks noGrp="1" noRot="1" noChangeAspect="1" noMove="1" noResize="1" noEditPoints="1" noAdjustHandles="1" noChangeArrowheads="1" noChangeShapeType="1" noTextEdit="1"/>
          </p:cNvSpPr>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6" name="Freeform: Shape 5145"/>
          <p:cNvSpPr>
            <a:spLocks noGrp="1" noRot="1" noChangeAspect="1" noMove="1" noResize="1" noEditPoints="1" noAdjustHandles="1" noChangeArrowheads="1" noChangeShapeType="1" noTextEdit="1"/>
          </p:cNvSpPr>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217710" y="1080551"/>
            <a:ext cx="4808586" cy="2885715"/>
          </a:xfrm>
          <a:prstGeom prst="round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
        <p:nvSpPr>
          <p:cNvPr id="5148" name="Graphic 212"/>
          <p:cNvSpPr>
            <a:spLocks noGrp="1" noRot="1" noChangeAspect="1" noMove="1" noResize="1" noEditPoints="1" noAdjustHandles="1" noChangeArrowheads="1" noChangeShapeType="1" noTextEdit="1"/>
          </p:cNvSpPr>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50" name="Graphic 212"/>
          <p:cNvSpPr>
            <a:spLocks noGrp="1" noRot="1" noChangeAspect="1" noMove="1" noResize="1" noEditPoints="1" noAdjustHandles="1" noChangeArrowheads="1" noChangeShapeType="1" noTextEdit="1"/>
          </p:cNvSpPr>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p:cNvPicPr>
            <a:picLocks noChangeAspect="1" noChangeArrowheads="1"/>
          </p:cNvPicPr>
          <p:nvPr/>
        </p:nvPicPr>
        <p:blipFill rotWithShape="1">
          <a:blip r:embed="rId1">
            <a:extLst>
              <a:ext uri="{28A0092B-C50C-407E-A947-70E740481C1C}">
                <a14:useLocalDpi xmlns:a14="http://schemas.microsoft.com/office/drawing/2010/main" val="0"/>
              </a:ext>
            </a:extLst>
          </a:blip>
          <a:srcRect l="10491" r="9628" b="1"/>
          <a:stretch>
            <a:fillRect/>
          </a:stretch>
        </p:blipFill>
        <p:spPr bwMode="auto">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Kỹ thuật trồng cây bụi, cây công trình phát triển mạnh"/>
          <p:cNvPicPr>
            <a:picLocks noChangeAspect="1" noChangeArrowheads="1"/>
          </p:cNvPicPr>
          <p:nvPr/>
        </p:nvPicPr>
        <p:blipFill rotWithShape="1">
          <a:blip r:embed="rId2">
            <a:extLst>
              <a:ext uri="{28A0092B-C50C-407E-A947-70E740481C1C}">
                <a14:useLocalDpi xmlns:a14="http://schemas.microsoft.com/office/drawing/2010/main" val="0"/>
              </a:ext>
            </a:extLst>
          </a:blip>
          <a:srcRect l="11616" r="9610" b="4"/>
          <a:stretch>
            <a:fillRect/>
          </a:stretch>
        </p:blipFill>
        <p:spPr bwMode="auto">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5152" name="Graphic 185"/>
          <p:cNvGrpSpPr>
            <a:grpSpLocks noGrp="1" noRot="1" noChangeAspect="1" noMove="1" noResize="1" noUngrp="1"/>
          </p:cNvGrpSpPr>
          <p:nvPr/>
        </p:nvGrpSpPr>
        <p:grpSpPr>
          <a:xfrm>
            <a:off x="10549330" y="2740963"/>
            <a:ext cx="1054466" cy="469689"/>
            <a:chOff x="9841624" y="4115729"/>
            <a:chExt cx="602169" cy="268223"/>
          </a:xfrm>
          <a:solidFill>
            <a:schemeClr val="bg1"/>
          </a:solidFill>
        </p:grpSpPr>
        <p:sp>
          <p:nvSpPr>
            <p:cNvPr id="5153" name="Freeform: Shape 5152"/>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4" name="Freeform: Shape 5153"/>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5" name="Freeform: Shape 5154"/>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6" name="Freeform: Shape 5155"/>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7" name="Freeform: Shape 5156"/>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59" name="Oval 5158"/>
          <p:cNvSpPr>
            <a:spLocks noGrp="1" noRot="1" noChangeAspect="1" noMove="1" noResize="1" noEditPoints="1" noAdjustHandles="1" noChangeArrowheads="1" noChangeShapeType="1" noTextEdit="1"/>
          </p:cNvSpPr>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61" name="Oval 5160"/>
          <p:cNvSpPr>
            <a:spLocks noGrp="1" noRot="1" noChangeAspect="1" noMove="1" noResize="1" noEditPoints="1" noAdjustHandles="1" noChangeArrowheads="1" noChangeShapeType="1" noTextEdit="1"/>
          </p:cNvSpPr>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p:cNvPicPr>
            <a:picLocks noChangeAspect="1" noChangeArrowheads="1"/>
          </p:cNvPicPr>
          <p:nvPr/>
        </p:nvPicPr>
        <p:blipFill rotWithShape="1">
          <a:blip r:embed="rId1">
            <a:extLst>
              <a:ext uri="{28A0092B-C50C-407E-A947-70E740481C1C}">
                <a14:useLocalDpi xmlns:a14="http://schemas.microsoft.com/office/drawing/2010/main" val="0"/>
              </a:ext>
            </a:extLst>
          </a:blip>
          <a:srcRect t="3639" r="1" b="1"/>
          <a:stretch>
            <a:fillRect/>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p:cNvPicPr>
            <a:picLocks noChangeAspect="1" noChangeArrowheads="1"/>
          </p:cNvPicPr>
          <p:nvPr/>
        </p:nvPicPr>
        <p:blipFill rotWithShape="1">
          <a:blip r:embed="rId2">
            <a:extLst>
              <a:ext uri="{28A0092B-C50C-407E-A947-70E740481C1C}">
                <a14:useLocalDpi xmlns:a14="http://schemas.microsoft.com/office/drawing/2010/main" val="0"/>
              </a:ext>
            </a:extLst>
          </a:blip>
          <a:srcRect l="28192" r="10048" b="1"/>
          <a:stretch>
            <a:fillRect/>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982075" y="4038600"/>
            <a:ext cx="3209925" cy="2667000"/>
          </a:xfrm>
          <a:prstGeom prst="rect">
            <a:avLst/>
          </a:prstGeom>
        </p:spPr>
      </p:pic>
      <p:sp>
        <p:nvSpPr>
          <p:cNvPr id="2" name="TextBox 1"/>
          <p:cNvSpPr txBox="1"/>
          <p:nvPr/>
        </p:nvSpPr>
        <p:spPr>
          <a:xfrm>
            <a:off x="1130935" y="885190"/>
            <a:ext cx="9906000" cy="89789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no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17" name="Arrow: Right 16"/>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srcRect t="14694" b="21814"/>
          <a:stretch>
            <a:fillRect/>
          </a:stretch>
        </p:blipFill>
        <p:spPr>
          <a:xfrm>
            <a:off x="4997" y="109176"/>
            <a:ext cx="1002831" cy="838201"/>
          </a:xfrm>
          <a:prstGeom prst="rect">
            <a:avLst/>
          </a:prstGeom>
        </p:spPr>
      </p:pic>
      <p:pic>
        <p:nvPicPr>
          <p:cNvPr id="5" name="Hình ảnh 4"/>
          <p:cNvPicPr>
            <a:picLocks noChangeAspect="1"/>
          </p:cNvPicPr>
          <p:nvPr/>
        </p:nvPicPr>
        <p:blipFill>
          <a:blip r:embed="rId4"/>
          <a:stretch>
            <a:fillRect/>
          </a:stretch>
        </p:blipFill>
        <p:spPr>
          <a:xfrm>
            <a:off x="304800" y="2008505"/>
            <a:ext cx="8249920" cy="1029335"/>
          </a:xfrm>
          <a:prstGeom prst="rect">
            <a:avLst/>
          </a:prstGeom>
        </p:spPr>
      </p:pic>
      <p:sp>
        <p:nvSpPr>
          <p:cNvPr id="10" name="Hộp Văn bản 9"/>
          <p:cNvSpPr txBox="1"/>
          <p:nvPr/>
        </p:nvSpPr>
        <p:spPr>
          <a:xfrm>
            <a:off x="1785929" y="3413291"/>
            <a:ext cx="6127666" cy="954107"/>
          </a:xfrm>
          <a:prstGeom prst="rect">
            <a:avLst/>
          </a:prstGeom>
          <a:noFill/>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endPar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endParaRPr>
          </a:p>
        </p:txBody>
      </p:sp>
      <p:sp>
        <p:nvSpPr>
          <p:cNvPr id="12" name="Hộp Văn bản 11"/>
          <p:cNvSpPr txBox="1"/>
          <p:nvPr/>
        </p:nvSpPr>
        <p:spPr>
          <a:xfrm>
            <a:off x="1663065" y="4580255"/>
            <a:ext cx="6127750" cy="445770"/>
          </a:xfrm>
          <a:prstGeom prst="rect">
            <a:avLst/>
          </a:prstGeom>
          <a:noFill/>
        </p:spPr>
        <p:txBody>
          <a:bodyPr wrap="square">
            <a:no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endPar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endParaRPr>
          </a:p>
        </p:txBody>
      </p:sp>
      <p:sp>
        <p:nvSpPr>
          <p:cNvPr id="14" name="Hộp Văn bản 13"/>
          <p:cNvSpPr txBox="1"/>
          <p:nvPr/>
        </p:nvSpPr>
        <p:spPr>
          <a:xfrm>
            <a:off x="1663065" y="5033645"/>
            <a:ext cx="6169025" cy="995680"/>
          </a:xfrm>
          <a:prstGeom prst="rect">
            <a:avLst/>
          </a:prstGeom>
          <a:noFill/>
        </p:spPr>
        <p:txBody>
          <a:bodyPr wrap="square">
            <a:noAutofit/>
          </a:bodyPr>
          <a:lstStyle/>
          <a:p>
            <a:pPr marL="342900" marR="0" lvl="0" indent="-342900" algn="l" defTabSz="609600" rtl="0" eaLnBrk="1" fontAlgn="auto" latinLnBrk="0" hangingPunct="1">
              <a:lnSpc>
                <a:spcPct val="100000"/>
              </a:lnSpc>
              <a:spcBef>
                <a:spcPts val="0"/>
              </a:spcBef>
              <a:spcAft>
                <a:spcPts val="0"/>
              </a:spcAft>
              <a:buClrTx/>
              <a:buSzTx/>
              <a:buFontTx/>
              <a:buChar char="-"/>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endParaRPr lang="en-US" sz="2800" dirty="0">
              <a:solidFill>
                <a:srgbClr val="0070C0"/>
              </a:solidFill>
              <a:latin typeface="Nunito Black" pitchFamily="2" charset="0"/>
              <a:cs typeface="#9Slide03 Arima Madurai Black" panose="020B0604020202020204" charset="0"/>
            </a:endParaRPr>
          </a:p>
        </p:txBody>
      </p:sp>
      <p:sp>
        <p:nvSpPr>
          <p:cNvPr id="6" name="Pentagon 5"/>
          <p:cNvSpPr/>
          <p:nvPr/>
        </p:nvSpPr>
        <p:spPr>
          <a:xfrm>
            <a:off x="1295400" y="129540"/>
            <a:ext cx="3352800" cy="480060"/>
          </a:xfrm>
          <a:prstGeom prst="homePlat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vi-VN" altLang="en-US" sz="3600">
                <a:latin typeface="Times New Roman" panose="02020603050405020304" pitchFamily="18" charset="0"/>
                <a:cs typeface="Times New Roman" panose="02020603050405020304" pitchFamily="18" charset="0"/>
              </a:rPr>
              <a:t>Tìm hiểu bài</a:t>
            </a:r>
            <a:endParaRPr lang="vi-VN" altLang="en-US" sz="360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900" decel="100000" fill="hold"/>
                                        <p:tgtEl>
                                          <p:spTgt spid="12"/>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7" grpId="0" animBg="1"/>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1870" y="255905"/>
            <a:ext cx="10116185" cy="1457325"/>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Câu 2: 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endPar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alt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ào những ngày nắng</a:t>
            </a:r>
            <a:endPar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vi-VN" alt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Vào mùa mưa</a:t>
            </a:r>
            <a:endParaRPr kumimoji="0" lang="vi-VN" alt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p:cNvSpPr txBox="1"/>
          <p:nvPr/>
        </p:nvSpPr>
        <p:spPr>
          <a:xfrm>
            <a:off x="602104" y="1644466"/>
            <a:ext cx="10505607" cy="523220"/>
          </a:xfrm>
          <a:prstGeom prst="rect">
            <a:avLst/>
          </a:prstGeom>
          <a:solidFill>
            <a:schemeClr val="bg1"/>
          </a:solidFill>
          <a:ln w="28575">
            <a:noFill/>
            <a:prstDash val="lgDashDotDot"/>
          </a:ln>
        </p:spPr>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p:cNvPicPr>
            <a:picLocks noChangeAspect="1"/>
          </p:cNvPicPr>
          <p:nvPr/>
        </p:nvPicPr>
        <p:blipFill rotWithShape="1">
          <a:blip r:embed="rId2"/>
          <a:srcRect t="14694" b="21814"/>
          <a:stretch>
            <a:fillRect/>
          </a:stretch>
        </p:blipFill>
        <p:spPr>
          <a:xfrm>
            <a:off x="4997" y="109176"/>
            <a:ext cx="1002831" cy="838201"/>
          </a:xfrm>
          <a:prstGeom prst="rect">
            <a:avLst/>
          </a:prstGeom>
        </p:spPr>
      </p:pic>
      <p:pic>
        <p:nvPicPr>
          <p:cNvPr id="2050" name="Picture 2" descr="Thót tim đường đến trường của thầy trò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145" y="3362960"/>
            <a:ext cx="5015865" cy="32391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310" y="3363595"/>
            <a:ext cx="4994275" cy="3370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831955" y="213350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endPar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 grpId="0" bldLvl="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1719" y="256117"/>
            <a:ext cx="10115992" cy="582992"/>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V</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ào những ngày mưa</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p:cNvPicPr>
            <a:picLocks noChangeAspect="1"/>
          </p:cNvPicPr>
          <p:nvPr/>
        </p:nvPicPr>
        <p:blipFill rotWithShape="1">
          <a:blip r:embed="rId2"/>
          <a:srcRect t="14694" b="21814"/>
          <a:stretch>
            <a:fillRect/>
          </a:stretch>
        </p:blipFill>
        <p:spPr>
          <a:xfrm>
            <a:off x="4997" y="109176"/>
            <a:ext cx="1002831" cy="838201"/>
          </a:xfrm>
          <a:prstGeom prst="rect">
            <a:avLst/>
          </a:prstGeom>
        </p:spPr>
      </p:pic>
      <p:sp>
        <p:nvSpPr>
          <p:cNvPr id="9" name="TextBox 8"/>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endPar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endPar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endParaRPr>
          </a:p>
        </p:txBody>
      </p:sp>
      <p:pic>
        <p:nvPicPr>
          <p:cNvPr id="3078" name="Picture 6" descr="Mưa lớn diện rộng: Phố núi chìm trong biển nước; nhiều tảng đá to như ngôi  nhà sập xuống mặt đ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9"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Gian nan đường đến trường của trẻ vùng cao | BÁO QUẢNG NAM ONLINE - Tin tức  mới nhất"/>
          <p:cNvPicPr>
            <a:picLocks noChangeAspect="1" noChangeArrowheads="1"/>
          </p:cNvPicPr>
          <p:nvPr/>
        </p:nvPicPr>
        <p:blipFill rotWithShape="1">
          <a:blip r:embed="rId1">
            <a:duotone>
              <a:prstClr val="black"/>
              <a:prstClr val="white"/>
            </a:duotone>
            <a:extLst>
              <a:ext uri="{28A0092B-C50C-407E-A947-70E740481C1C}">
                <a14:useLocalDpi xmlns:a14="http://schemas.microsoft.com/office/drawing/2010/main" val="0"/>
              </a:ext>
            </a:extLst>
          </a:blip>
          <a:srcRect t="27796" b="11679"/>
          <a:stretch>
            <a:fillRect/>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p:cNvPicPr>
            <a:picLocks noChangeAspect="1" noChangeArrowheads="1"/>
          </p:cNvPicPr>
          <p:nvPr/>
        </p:nvPicPr>
        <p:blipFill rotWithShape="1">
          <a:blip r:embed="rId2">
            <a:duotone>
              <a:prstClr val="black"/>
              <a:prstClr val="white"/>
            </a:duotone>
            <a:extLst>
              <a:ext uri="{28A0092B-C50C-407E-A947-70E740481C1C}">
                <a14:useLocalDpi xmlns:a14="http://schemas.microsoft.com/office/drawing/2010/main" val="0"/>
              </a:ext>
            </a:extLst>
          </a:blip>
          <a:srcRect l="21034" r="17526"/>
          <a:stretch>
            <a:fillRect/>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2059" name="Freeform: Shape 2058"/>
          <p:cNvSpPr>
            <a:spLocks noGrp="1" noRot="1" noChangeAspect="1" noMove="1" noResize="1" noEditPoints="1" noAdjustHandles="1" noChangeArrowheads="1" noChangeShapeType="1" noTextEdit="1"/>
          </p:cNvSpPr>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endPar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endParaRPr>
          </a:p>
        </p:txBody>
      </p:sp>
      <p:sp>
        <p:nvSpPr>
          <p:cNvPr id="8" name="TextBox 7"/>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endPar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endParaRPr>
          </a:p>
        </p:txBody>
      </p:sp>
      <p:pic>
        <p:nvPicPr>
          <p:cNvPr id="11"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4005" y="4876800"/>
            <a:ext cx="7599680" cy="1939925"/>
          </a:xfrm>
          <a:prstGeom prst="rect">
            <a:avLst/>
          </a:prstGeom>
        </p:spPr>
      </p:pic>
      <p:sp>
        <p:nvSpPr>
          <p:cNvPr id="13" name="TextBox 12"/>
          <p:cNvSpPr txBox="1"/>
          <p:nvPr/>
        </p:nvSpPr>
        <p:spPr>
          <a:xfrm>
            <a:off x="322580" y="5086350"/>
            <a:ext cx="6504305" cy="103505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Câu 3: Vì sao các bạn nhỏ không nghỉ một buổi học nào kể cả khi trời mưa rét?</a:t>
            </a:r>
            <a:endParaRPr kumimoji="0" lang="vi-VN" altLang="en-US" sz="3200" b="0"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3810" y="5236210"/>
            <a:ext cx="6966585" cy="1508760"/>
          </a:xfrm>
          <a:prstGeom prst="rect">
            <a:avLst/>
          </a:prstGeom>
          <a:noFill/>
          <a:extLst>
            <a:ext uri="{909E8E84-426E-40DD-AFC4-6F175D3DCCD1}">
              <a14:hiddenFill xmlns:a14="http://schemas.microsoft.com/office/drawing/2010/main">
                <a:solidFill>
                  <a:schemeClr val="bg1"/>
                </a:solidFill>
              </a14:hiddenFill>
            </a:ext>
          </a:extLst>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Vì cô giáo đứng đợi ở đoạn đường khó đi để đưa bạn nhỏ đến lớp.</a:t>
            </a:r>
            <a:endParaRPr kumimoji="0" 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83" name="Group 3082"/>
          <p:cNvGrpSpPr>
            <a:grpSpLocks noGrp="1" noRot="1" noChangeAspect="1" noMove="1" noResize="1" noUngrp="1"/>
          </p:cNvGrpSpPr>
          <p:nvPr/>
        </p:nvGrpSpPr>
        <p:grpSpPr>
          <a:xfrm>
            <a:off x="2271255" y="-1"/>
            <a:ext cx="7649490" cy="5728133"/>
            <a:chOff x="329184" y="1"/>
            <a:chExt cx="524256" cy="5728133"/>
          </a:xfrm>
        </p:grpSpPr>
        <p:cxnSp>
          <p:nvCxnSpPr>
            <p:cNvPr id="3084" name="Straight Connector 3083"/>
            <p:cNvCxnSpPr/>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85" name="Rectangle 3084"/>
            <p:cNvSpPr/>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87" name="Rectangle 3086"/>
          <p:cNvSpPr>
            <a:spLocks noGrp="1" noRot="1" noChangeAspect="1" noMove="1" noResize="1" noEditPoints="1" noAdjustHandles="1" noChangeArrowheads="1" noChangeShapeType="1" noTextEdit="1"/>
          </p:cNvSpPr>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29920" y="3499485"/>
            <a:ext cx="10998835" cy="133731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vi-VN" altLang="en-US" sz="3000" b="0" i="0" u="none" strike="noStrike" kern="1200" cap="none" spc="0" normalizeH="0" baseline="0" noProof="0">
                <a:ln>
                  <a:noFill/>
                </a:ln>
                <a:solidFill>
                  <a:prstClr val="black"/>
                </a:solidFill>
                <a:effectLst/>
                <a:uLnTx/>
                <a:uFillTx/>
                <a:latin typeface="Nunito Black" pitchFamily="2" charset="0"/>
                <a:ea typeface="+mn-ea"/>
                <a:cs typeface="+mn-cs"/>
              </a:rPr>
              <a:t>Câu 4: </a:t>
            </a: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p:cNvPicPr>
            <a:picLocks noChangeAspect="1" noChangeArrowheads="1"/>
          </p:cNvPicPr>
          <p:nvPr/>
        </p:nvPicPr>
        <p:blipFill rotWithShape="1">
          <a:blip r:embed="rId1">
            <a:extLst>
              <a:ext uri="{28A0092B-C50C-407E-A947-70E740481C1C}">
                <a14:useLocalDpi xmlns:a14="http://schemas.microsoft.com/office/drawing/2010/main" val="0"/>
              </a:ext>
            </a:extLst>
          </a:blip>
          <a:srcRect l="5725" r="3" b="3"/>
          <a:stretch>
            <a:fillRect/>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p:cNvPicPr>
            <a:picLocks noChangeAspect="1" noChangeArrowheads="1"/>
          </p:cNvPicPr>
          <p:nvPr/>
        </p:nvPicPr>
        <p:blipFill rotWithShape="1">
          <a:blip r:embed="rId2">
            <a:extLst>
              <a:ext uri="{28A0092B-C50C-407E-A947-70E740481C1C}">
                <a14:useLocalDpi xmlns:a14="http://schemas.microsoft.com/office/drawing/2010/main" val="0"/>
              </a:ext>
            </a:extLst>
          </a:blip>
          <a:srcRect t="9864" r="-3" b="10519"/>
          <a:stretch>
            <a:fillRect/>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3"/>
          <a:srcRect t="14694" b="21814"/>
          <a:stretch>
            <a:fillRect/>
          </a:stretch>
        </p:blipFill>
        <p:spPr>
          <a:xfrm>
            <a:off x="4997" y="109176"/>
            <a:ext cx="1002831" cy="838201"/>
          </a:xfrm>
          <a:prstGeom prst="rect">
            <a:avLst/>
          </a:prstGeom>
        </p:spPr>
      </p:pic>
      <p:sp>
        <p:nvSpPr>
          <p:cNvPr id="18" name="TextBox 17"/>
          <p:cNvSpPr txBox="1"/>
          <p:nvPr/>
        </p:nvSpPr>
        <p:spPr>
          <a:xfrm>
            <a:off x="2038985" y="4836795"/>
            <a:ext cx="7856220" cy="74866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Hình ảnh 4"/>
          <p:cNvPicPr>
            <a:picLocks noChangeAspect="1"/>
          </p:cNvPicPr>
          <p:nvPr/>
        </p:nvPicPr>
        <p:blipFill>
          <a:blip r:embed="rId2"/>
          <a:stretch>
            <a:fillRect/>
          </a:stretch>
        </p:blipFill>
        <p:spPr>
          <a:xfrm>
            <a:off x="7242741" y="4453456"/>
            <a:ext cx="4522212" cy="2082890"/>
          </a:xfrm>
          <a:prstGeom prst="rect">
            <a:avLst/>
          </a:prstGeom>
        </p:spPr>
      </p:pic>
      <p:sp>
        <p:nvSpPr>
          <p:cNvPr id="2" name="TextBox 1"/>
          <p:cNvSpPr txBox="1"/>
          <p:nvPr/>
        </p:nvSpPr>
        <p:spPr>
          <a:xfrm>
            <a:off x="1066364" y="109176"/>
            <a:ext cx="9829800" cy="1056259"/>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Câu 5: 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p:cNvPicPr>
            <a:picLocks noChangeAspect="1"/>
          </p:cNvPicPr>
          <p:nvPr/>
        </p:nvPicPr>
        <p:blipFill rotWithShape="1">
          <a:blip r:embed="rId3"/>
          <a:srcRect t="14694" b="21814"/>
          <a:stretch>
            <a:fillRect/>
          </a:stretch>
        </p:blipFill>
        <p:spPr>
          <a:xfrm>
            <a:off x="4997" y="109176"/>
            <a:ext cx="1002831" cy="838201"/>
          </a:xfrm>
          <a:prstGeom prst="rect">
            <a:avLst/>
          </a:prstGeom>
        </p:spPr>
      </p:pic>
      <p:pic>
        <p:nvPicPr>
          <p:cNvPr id="8"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9243" y="1370547"/>
            <a:ext cx="8972219" cy="3066867"/>
          </a:xfrm>
          <a:prstGeom prst="rect">
            <a:avLst/>
          </a:prstGeom>
        </p:spPr>
      </p:pic>
      <p:sp>
        <p:nvSpPr>
          <p:cNvPr id="7" name="TextBox 6"/>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endPar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p:cNvSpPr>
            <a:spLocks noGrp="1" noRot="1" noChangeAspect="1" noMove="1" noResize="1" noEditPoints="1" noAdjustHandles="1" noChangeArrowheads="1" noChangeShapeType="1" noTextEdit="1"/>
          </p:cNvSpPr>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p:cNvSpPr>
            <a:spLocks noGrp="1" noRot="1" noChangeAspect="1" noMove="1" noResize="1" noEditPoints="1" noAdjustHandles="1" noChangeArrowheads="1" noChangeShapeType="1" noTextEdit="1"/>
          </p:cNvSpPr>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8590902">
            <a:off x="554355" y="2056130"/>
            <a:ext cx="2871470" cy="2775585"/>
          </a:xfrm>
          <a:prstGeom prst="rect">
            <a:avLst/>
          </a:prstGeom>
        </p:spPr>
      </p:pic>
      <p:sp>
        <p:nvSpPr>
          <p:cNvPr id="4" name="TextBox 3"/>
          <p:cNvSpPr txBox="1"/>
          <p:nvPr/>
        </p:nvSpPr>
        <p:spPr>
          <a:xfrm>
            <a:off x="3468370" y="755650"/>
            <a:ext cx="7845425" cy="5144135"/>
          </a:xfrm>
          <a:prstGeom prst="rect">
            <a:avLst/>
          </a:prstGeom>
          <a:noFill/>
        </p:spPr>
        <p:txBody>
          <a:bodyPr vert="horz" lIns="60960" tIns="30480" rIns="60960" bIns="30480" rtlCol="0" anchor="ctr">
            <a:normAutofit fontScale="70000"/>
          </a:bodyPr>
          <a:lstStyle/>
          <a:p>
            <a:pPr indent="-152400" algn="ctr">
              <a:lnSpc>
                <a:spcPct val="90000"/>
              </a:lnSpc>
              <a:spcBef>
                <a:spcPct val="0"/>
              </a:spcBef>
              <a:spcAft>
                <a:spcPts val="400"/>
              </a:spcAft>
            </a:pPr>
            <a:r>
              <a:rPr lang="vi-VN" altLang="en-US" sz="6285"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mj-ea"/>
                <a:cs typeface="Times New Roman" panose="02020603050405020304" pitchFamily="18" charset="0"/>
              </a:rPr>
              <a:t>Nội dung</a:t>
            </a:r>
            <a:endParaRPr lang="vi-VN" altLang="en-US" sz="6285"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mj-ea"/>
              <a:cs typeface="Times New Roman" panose="02020603050405020304" pitchFamily="18" charset="0"/>
            </a:endParaRPr>
          </a:p>
          <a:p>
            <a:pPr indent="-152400" algn="just">
              <a:lnSpc>
                <a:spcPct val="90000"/>
              </a:lnSpc>
              <a:spcBef>
                <a:spcPct val="0"/>
              </a:spcBef>
              <a:spcAft>
                <a:spcPts val="400"/>
              </a:spcAft>
            </a:pPr>
            <a:r>
              <a:rPr lang="vi-VN" altLang="en-US" sz="5335" dirty="0">
                <a:solidFill>
                  <a:srgbClr val="002060"/>
                </a:solidFill>
                <a:latin typeface="Times New Roman" panose="02020603050405020304" pitchFamily="18" charset="0"/>
                <a:ea typeface="+mj-ea"/>
                <a:cs typeface="Times New Roman" panose="02020603050405020304" pitchFamily="18" charset="0"/>
              </a:rPr>
              <a:t>  </a:t>
            </a:r>
            <a:r>
              <a:rPr lang="vi-VN" altLang="en-US" sz="5335" dirty="0">
                <a:solidFill>
                  <a:srgbClr val="FF0000"/>
                </a:solidFill>
                <a:latin typeface="Times New Roman" panose="02020603050405020304" pitchFamily="18" charset="0"/>
                <a:ea typeface="+mj-ea"/>
                <a:cs typeface="Times New Roman" panose="02020603050405020304" pitchFamily="18" charset="0"/>
              </a:rPr>
              <a:t>Bài đọc nói về con đường đến trường của các bạn nhỏ vùng cao. Con đường đến trường khó khăn và vất vả vì đường lầy lội và trơn trượt, nhiều sỏi đá. Thế nhưng, các bạn nhỏ đều rất ham học, vượt đoạn đường dài đến trường và chẳng nghỉ buổi học nào.</a:t>
            </a:r>
            <a:endParaRPr lang="vi-VN" altLang="en-US" sz="5335" dirty="0">
              <a:solidFill>
                <a:srgbClr val="FF0000"/>
              </a:solidFill>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81718" y="15240"/>
            <a:ext cx="957155" cy="762066"/>
          </a:xfrm>
          <a:prstGeom prst="rect">
            <a:avLst/>
          </a:prstGeom>
        </p:spPr>
      </p:pic>
      <p:sp>
        <p:nvSpPr>
          <p:cNvPr id="12" name="TextBox 11"/>
          <p:cNvSpPr txBox="1"/>
          <p:nvPr/>
        </p:nvSpPr>
        <p:spPr>
          <a:xfrm>
            <a:off x="1038225" y="106832"/>
            <a:ext cx="278426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a:ln>
                  <a:noFill/>
                </a:ln>
                <a:solidFill>
                  <a:prstClr val="black"/>
                </a:solidFill>
                <a:effectLst/>
                <a:uLnTx/>
                <a:uFillTx/>
                <a:latin typeface="Baloo 2 SemiBold" pitchFamily="2" charset="0"/>
                <a:ea typeface="+mn-ea"/>
                <a:cs typeface="Baloo 2 SemiBold" pitchFamily="2" charset="0"/>
              </a:rPr>
              <a:t> lại</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p:cNvSpPr txBox="1"/>
          <p:nvPr/>
        </p:nvSpPr>
        <p:spPr>
          <a:xfrm>
            <a:off x="81718" y="701832"/>
            <a:ext cx="12110282" cy="6231493"/>
          </a:xfrm>
          <a:prstGeom prst="roundRect">
            <a:avLst/>
          </a:prstGeom>
          <a:solidFill>
            <a:srgbClr val="EAF9FF"/>
          </a:solidFill>
        </p:spPr>
        <p:txBody>
          <a:bodyPr wrap="square">
            <a:spAutoFit/>
          </a:bodyPr>
          <a:lstStyle/>
          <a:p>
            <a:pPr marL="0" marR="0" lvl="0" indent="0" algn="l" defTabSz="609600" rtl="0" eaLnBrk="1" fontAlgn="t" latinLnBrk="0" hangingPunct="1">
              <a:lnSpc>
                <a:spcPct val="150000"/>
              </a:lnSpc>
              <a:spcBef>
                <a:spcPts val="0"/>
              </a:spcBef>
              <a:spcAft>
                <a:spcPts val="0"/>
              </a:spcAft>
              <a:buClrTx/>
              <a:buSzTx/>
              <a:buFontTx/>
              <a:buNone/>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endPar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7" y="1033578"/>
            <a:ext cx="625359" cy="584333"/>
          </a:xfrm>
          <a:prstGeom prst="rect">
            <a:avLst/>
          </a:prstGeom>
        </p:spPr>
      </p:pic>
      <p:sp>
        <p:nvSpPr>
          <p:cNvPr id="14" name="TextBox 13"/>
          <p:cNvSpPr txBox="1"/>
          <p:nvPr/>
        </p:nvSpPr>
        <p:spPr>
          <a:xfrm>
            <a:off x="129189" y="1079428"/>
            <a:ext cx="308098" cy="461665"/>
          </a:xfrm>
          <a:prstGeom prst="rect">
            <a:avLst/>
          </a:prstGeom>
          <a:noFill/>
        </p:spPr>
        <p:txBody>
          <a:bodyPr wrap="non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3" y="2941417"/>
            <a:ext cx="747436" cy="584333"/>
          </a:xfrm>
          <a:prstGeom prst="rect">
            <a:avLst/>
          </a:prstGeom>
        </p:spPr>
      </p:pic>
      <p:sp>
        <p:nvSpPr>
          <p:cNvPr id="17" name="TextBox 16"/>
          <p:cNvSpPr txBox="1"/>
          <p:nvPr/>
        </p:nvSpPr>
        <p:spPr>
          <a:xfrm>
            <a:off x="129189" y="2971973"/>
            <a:ext cx="331107" cy="461665"/>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1" y="4229438"/>
            <a:ext cx="747436" cy="584333"/>
          </a:xfrm>
          <a:prstGeom prst="rect">
            <a:avLst/>
          </a:prstGeom>
        </p:spPr>
      </p:pic>
      <p:sp>
        <p:nvSpPr>
          <p:cNvPr id="20" name="TextBox 19"/>
          <p:cNvSpPr txBox="1"/>
          <p:nvPr/>
        </p:nvSpPr>
        <p:spPr>
          <a:xfrm>
            <a:off x="207984" y="4242278"/>
            <a:ext cx="328291" cy="523220"/>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5" y="5456346"/>
            <a:ext cx="851094" cy="584333"/>
          </a:xfrm>
          <a:prstGeom prst="rect">
            <a:avLst/>
          </a:prstGeom>
        </p:spPr>
      </p:pic>
      <p:sp>
        <p:nvSpPr>
          <p:cNvPr id="23" name="TextBox 22"/>
          <p:cNvSpPr txBox="1"/>
          <p:nvPr/>
        </p:nvSpPr>
        <p:spPr>
          <a:xfrm>
            <a:off x="183293" y="5517459"/>
            <a:ext cx="352982" cy="461665"/>
          </a:xfrm>
          <a:prstGeom prst="rect">
            <a:avLst/>
          </a:prstGeom>
          <a:noFill/>
        </p:spPr>
        <p:txBody>
          <a:bodyPr wrap="non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7" name="TextBox 29"/>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600" rtl="0" eaLnBrk="1" fontAlgn="auto" latinLnBrk="0" hangingPunct="1">
              <a:lnSpc>
                <a:spcPts val="6400"/>
              </a:lnSpc>
              <a:spcBef>
                <a:spcPct val="0"/>
              </a:spcBef>
              <a:spcAft>
                <a:spcPts val="0"/>
              </a:spcAft>
              <a:buClrTx/>
              <a:buSzTx/>
              <a:buFontTx/>
              <a:buNone/>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3352801" y="178081"/>
            <a:ext cx="7757876" cy="2813828"/>
            <a:chOff x="2171343" y="4618089"/>
            <a:chExt cx="7988119" cy="2187854"/>
          </a:xfrm>
        </p:grpSpPr>
        <p:sp>
          <p:nvSpPr>
            <p:cNvPr id="1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1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1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112" y="514189"/>
            <a:ext cx="2115376" cy="2106323"/>
          </a:xfrm>
          <a:prstGeom prst="rect">
            <a:avLst/>
          </a:prstGeom>
        </p:spPr>
      </p:pic>
      <p:sp>
        <p:nvSpPr>
          <p:cNvPr id="21" name="TextBox 20"/>
          <p:cNvSpPr txBox="1"/>
          <p:nvPr/>
        </p:nvSpPr>
        <p:spPr>
          <a:xfrm>
            <a:off x="4582795" y="353695"/>
            <a:ext cx="6544310" cy="235585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Em</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hãy</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đọc</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một</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khổ</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thơ</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mà</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em</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thích</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nhất</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trong</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bài</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i="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i="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Đi</a:t>
            </a:r>
            <a:r>
              <a:rPr lang="en-US" sz="3200" b="1" i="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i="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học</a:t>
            </a:r>
            <a:r>
              <a:rPr lang="en-US" sz="3200" b="1" i="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i="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vui</a:t>
            </a:r>
            <a:r>
              <a:rPr lang="en-US" sz="3200" b="1" i="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i="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sao</a:t>
            </a:r>
            <a:r>
              <a:rPr lang="en-US" sz="3200" b="1" i="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mà</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em</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đã</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 </a:t>
            </a:r>
            <a:r>
              <a:rPr lang="en-US" sz="3200" b="1" noProof="0" dirty="0" err="1">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học</a:t>
            </a:r>
            <a:r>
              <a:rPr lang="en-US" sz="3200" b="1" noProof="0" dirty="0">
                <a:solidFill>
                  <a:prstClr val="black">
                    <a:lumMod val="95000"/>
                    <a:lumOff val="5000"/>
                  </a:prstClr>
                </a:solidFill>
                <a:latin typeface="HP001 4H" panose="020B0603050302020204" charset="0"/>
                <a:ea typeface="Open Sans" panose="020B0606030504020204" pitchFamily="34" charset="0"/>
                <a:cs typeface="HP001 4H" panose="020B0603050302020204" charset="0"/>
                <a:sym typeface="+mn-ea"/>
              </a:rPr>
              <a:t>.</a:t>
            </a:r>
            <a:endParaRPr kumimoji="0" lang="en-US" sz="3200" b="1"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400" y="7597428"/>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3013" y="7816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16000" y="7310509"/>
            <a:ext cx="1279112" cy="146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540000" y="648415"/>
            <a:ext cx="1524000" cy="156966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dirty="0">
              <a:ln>
                <a:noFill/>
              </a:ln>
              <a:solidFill>
                <a:prstClr val="black"/>
              </a:solidFill>
              <a:effectLst/>
              <a:uLnTx/>
              <a:uFillTx/>
              <a:latin typeface="SVN-Gretoon" pitchFamily="18" charset="0"/>
              <a:ea typeface="+mn-ea"/>
              <a:cs typeface="+mn-cs"/>
            </a:endParaRPr>
          </a:p>
        </p:txBody>
      </p:sp>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987" y="596143"/>
            <a:ext cx="1396147" cy="1869127"/>
          </a:xfrm>
          <a:prstGeom prst="rect">
            <a:avLst/>
          </a:prstGeom>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3.33333E-6 -4.26939E-6 L 0.25 -0.63453 " pathEditMode="relative" rAng="0" ptsTypes="AA">
                                          <p:cBhvr>
                                            <p:cTn id="29" dur="900" fill="hold"/>
                                            <p:tgtEl>
                                              <p:spTgt spid="1030"/>
                                            </p:tgtEl>
                                            <p:attrNameLst>
                                              <p:attrName>ppt_x</p:attrName>
                                              <p:attrName>ppt_y</p:attrName>
                                            </p:attrNameLst>
                                          </p:cBhvr>
                                          <p:rCtr x="12500" y="-31727"/>
                                        </p:animMotion>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par>
                                    <p:cTn id="30" presetID="2" presetClass="entr" presetSubtype="4"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cBhvr additive="base">
                                            <p:cTn id="32" dur="500" fill="hold"/>
                                            <p:tgtEl>
                                              <p:spTgt spid="1032"/>
                                            </p:tgtEl>
                                            <p:attrNameLst>
                                              <p:attrName>ppt_x</p:attrName>
                                            </p:attrNameLst>
                                          </p:cBhvr>
                                          <p:tavLst>
                                            <p:tav tm="0">
                                              <p:val>
                                                <p:strVal val="#ppt_x"/>
                                              </p:val>
                                            </p:tav>
                                            <p:tav tm="100000">
                                              <p:val>
                                                <p:strVal val="#ppt_x"/>
                                              </p:val>
                                            </p:tav>
                                          </p:tavLst>
                                        </p:anim>
                                        <p:anim calcmode="lin" valueType="num">
                                          <p:cBhvr additive="base">
                                            <p:cTn id="3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05556E-6 -4.85017E-6 L -0.09601 -0.53135 " pathEditMode="relative" rAng="0" ptsTypes="AA">
                                          <p:cBhvr>
                                            <p:cTn id="37" dur="900" fill="hold"/>
                                            <p:tgtEl>
                                              <p:spTgt spid="1031"/>
                                            </p:tgtEl>
                                            <p:attrNameLst>
                                              <p:attrName>ppt_x</p:attrName>
                                              <p:attrName>ppt_y</p:attrName>
                                            </p:attrNameLst>
                                          </p:cBhvr>
                                          <p:rCtr x="-4809" y="-26568"/>
                                        </p:animMotion>
                                      </p:childTnLst>
                                      <p:subTnLst>
                                        <p:audio>
                                          <p:cMediaNode>
                                            <p:cTn display="0" masterRel="sameClick">
                                              <p:stCondLst>
                                                <p:cond evt="begin" delay="0">
                                                  <p:tn val="36"/>
                                                </p:cond>
                                              </p:stCondLst>
                                              <p:endCondLst>
                                                <p:cond evt="onStopAudio" delay="0">
                                                  <p:tgtEl>
                                                    <p:sldTgt/>
                                                  </p:tgtEl>
                                                </p:cond>
                                              </p:endCondLst>
                                            </p:cTn>
                                            <p:tgtEl>
                                              <p:sndTgt r:embed="rId9" name="suction.wav"/>
                                            </p:tgtEl>
                                          </p:cMediaNode>
                                        </p:audio>
                                      </p:subTnLst>
                                    </p:cTn>
                                  </p:par>
                                </p:childTnLst>
                              </p:cTn>
                            </p:par>
                          </p:childTnLst>
                        </p:cTn>
                      </p:par>
                      <p:par>
                        <p:cTn id="38" fill="hold">
                          <p:stCondLst>
                            <p:cond delay="indefinite"/>
                          </p:stCondLst>
                          <p:childTnLst>
                            <p:par>
                              <p:cTn id="39" fill="hold">
                                <p:stCondLst>
                                  <p:cond delay="0"/>
                                </p:stCondLst>
                                <p:childTnLst>
                                  <p:par>
                                    <p:cTn id="40" presetID="56" presetClass="path" presetSubtype="0" accel="50000" decel="50000" fill="hold" nodeType="clickEffect">
                                      <p:stCondLst>
                                        <p:cond delay="0"/>
                                      </p:stCondLst>
                                      <p:childTnLst>
                                        <p:animMotion origin="layout" path="M 4.44444E-6 -3.36423E-6 L -0.01389 -0.43002 " pathEditMode="relative" rAng="0" ptsTypes="AA">
                                          <p:cBhvr>
                                            <p:cTn id="41" dur="1000" fill="hold"/>
                                            <p:tgtEl>
                                              <p:spTgt spid="55"/>
                                            </p:tgtEl>
                                            <p:attrNameLst>
                                              <p:attrName>ppt_x</p:attrName>
                                              <p:attrName>ppt_y</p:attrName>
                                            </p:attrNameLst>
                                          </p:cBhvr>
                                          <p:rCtr x="-694" y="-21501"/>
                                        </p:animMotion>
                                      </p:childTnLst>
                                      <p:subTnLst>
                                        <p:audio>
                                          <p:cMediaNode>
                                            <p:cTn display="0" masterRel="sameClick">
                                              <p:stCondLst>
                                                <p:cond evt="begin" delay="0">
                                                  <p:tn val="40"/>
                                                </p:cond>
                                              </p:stCondLst>
                                              <p:endCondLst>
                                                <p:cond evt="onStopAudio" delay="0">
                                                  <p:tgtEl>
                                                    <p:sldTgt/>
                                                  </p:tgtEl>
                                                </p:cond>
                                              </p:endCondLst>
                                            </p:cTn>
                                            <p:tgtEl>
                                              <p:sndTgt r:embed="rId9"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0.25 -0.63454 L 0.65591 -0.4359 " pathEditMode="relative" rAng="0" ptsTypes="AA">
                                          <p:cBhvr>
                                            <p:cTn id="46"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3.33333E-6 -4.26939E-6 L 0.25 -0.63453 " pathEditMode="relative" rAng="0" ptsTypes="AA">
                                          <p:cBhvr>
                                            <p:cTn id="29" dur="900" fill="hold"/>
                                            <p:tgtEl>
                                              <p:spTgt spid="1030"/>
                                            </p:tgtEl>
                                            <p:attrNameLst>
                                              <p:attrName>ppt_x</p:attrName>
                                              <p:attrName>ppt_y</p:attrName>
                                            </p:attrNameLst>
                                          </p:cBhvr>
                                          <p:rCtr x="12500" y="-31727"/>
                                        </p:animMotion>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par>
                                    <p:cTn id="30" presetID="2" presetClass="entr" presetSubtype="4" fill="hold" nodeType="withEffect">
                                      <p:stCondLst>
                                        <p:cond delay="0"/>
                                      </p:stCondLst>
                                      <p:childTnLst>
                                        <p:set>
                                          <p:cBhvr>
                                            <p:cTn id="31" dur="1" fill="hold">
                                              <p:stCondLst>
                                                <p:cond delay="0"/>
                                              </p:stCondLst>
                                            </p:cTn>
                                            <p:tgtEl>
                                              <p:spTgt spid="1032"/>
                                            </p:tgtEl>
                                            <p:attrNameLst>
                                              <p:attrName>style.visibility</p:attrName>
                                            </p:attrNameLst>
                                          </p:cBhvr>
                                          <p:to>
                                            <p:strVal val="visible"/>
                                          </p:to>
                                        </p:set>
                                        <p:anim calcmode="lin" valueType="num">
                                          <p:cBhvr additive="base">
                                            <p:cTn id="32" dur="500" fill="hold"/>
                                            <p:tgtEl>
                                              <p:spTgt spid="1032"/>
                                            </p:tgtEl>
                                            <p:attrNameLst>
                                              <p:attrName>ppt_x</p:attrName>
                                            </p:attrNameLst>
                                          </p:cBhvr>
                                          <p:tavLst>
                                            <p:tav tm="0">
                                              <p:val>
                                                <p:strVal val="#ppt_x"/>
                                              </p:val>
                                            </p:tav>
                                            <p:tav tm="100000">
                                              <p:val>
                                                <p:strVal val="#ppt_x"/>
                                              </p:val>
                                            </p:tav>
                                          </p:tavLst>
                                        </p:anim>
                                        <p:anim calcmode="lin" valueType="num">
                                          <p:cBhvr additive="base">
                                            <p:cTn id="3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05556E-6 -4.85017E-6 L -0.09601 -0.53135 " pathEditMode="relative" rAng="0" ptsTypes="AA">
                                          <p:cBhvr>
                                            <p:cTn id="37" dur="900" fill="hold"/>
                                            <p:tgtEl>
                                              <p:spTgt spid="1031"/>
                                            </p:tgtEl>
                                            <p:attrNameLst>
                                              <p:attrName>ppt_x</p:attrName>
                                              <p:attrName>ppt_y</p:attrName>
                                            </p:attrNameLst>
                                          </p:cBhvr>
                                          <p:rCtr x="-4809" y="-26568"/>
                                        </p:animMotion>
                                      </p:childTnLst>
                                      <p:subTnLst>
                                        <p:audio>
                                          <p:cMediaNode>
                                            <p:cTn display="0" masterRel="sameClick">
                                              <p:stCondLst>
                                                <p:cond evt="begin" delay="0">
                                                  <p:tn val="36"/>
                                                </p:cond>
                                              </p:stCondLst>
                                              <p:endCondLst>
                                                <p:cond evt="onStopAudio" delay="0">
                                                  <p:tgtEl>
                                                    <p:sldTgt/>
                                                  </p:tgtEl>
                                                </p:cond>
                                              </p:endCondLst>
                                            </p:cTn>
                                            <p:tgtEl>
                                              <p:sndTgt r:embed="rId9" name="suction.wav"/>
                                            </p:tgtEl>
                                          </p:cMediaNode>
                                        </p:audio>
                                      </p:subTnLst>
                                    </p:cTn>
                                  </p:par>
                                </p:childTnLst>
                              </p:cTn>
                            </p:par>
                          </p:childTnLst>
                        </p:cTn>
                      </p:par>
                      <p:par>
                        <p:cTn id="38" fill="hold">
                          <p:stCondLst>
                            <p:cond delay="indefinite"/>
                          </p:stCondLst>
                          <p:childTnLst>
                            <p:par>
                              <p:cTn id="39" fill="hold">
                                <p:stCondLst>
                                  <p:cond delay="0"/>
                                </p:stCondLst>
                                <p:childTnLst>
                                  <p:par>
                                    <p:cTn id="40" presetID="56" presetClass="path" presetSubtype="0" accel="50000" decel="50000" fill="hold" nodeType="clickEffect">
                                      <p:stCondLst>
                                        <p:cond delay="0"/>
                                      </p:stCondLst>
                                      <p:childTnLst>
                                        <p:animMotion origin="layout" path="M 4.44444E-6 -3.36423E-6 L -0.01389 -0.43002 " pathEditMode="relative" rAng="0" ptsTypes="AA">
                                          <p:cBhvr>
                                            <p:cTn id="41" dur="1000" fill="hold"/>
                                            <p:tgtEl>
                                              <p:spTgt spid="55"/>
                                            </p:tgtEl>
                                            <p:attrNameLst>
                                              <p:attrName>ppt_x</p:attrName>
                                              <p:attrName>ppt_y</p:attrName>
                                            </p:attrNameLst>
                                          </p:cBhvr>
                                          <p:rCtr x="-694" y="-21501"/>
                                        </p:animMotion>
                                      </p:childTnLst>
                                      <p:subTnLst>
                                        <p:audio>
                                          <p:cMediaNode>
                                            <p:cTn display="0" masterRel="sameClick">
                                              <p:stCondLst>
                                                <p:cond evt="begin" delay="0">
                                                  <p:tn val="40"/>
                                                </p:cond>
                                              </p:stCondLst>
                                              <p:endCondLst>
                                                <p:cond evt="onStopAudio" delay="0">
                                                  <p:tgtEl>
                                                    <p:sldTgt/>
                                                  </p:tgtEl>
                                                </p:cond>
                                              </p:endCondLst>
                                            </p:cTn>
                                            <p:tgtEl>
                                              <p:sndTgt r:embed="rId9"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0.25 -0.63454 L 0.65591 -0.4359 " pathEditMode="relative" rAng="0" ptsTypes="AA">
                                          <p:cBhvr>
                                            <p:cTn id="46" dur="2000" fill="hold"/>
                                            <p:tgtEl>
                                              <p:spTgt spid="1030"/>
                                            </p:tgtEl>
                                            <p:attrNameLst>
                                              <p:attrName>ppt_x</p:attrName>
                                              <p:attrName>ppt_y</p:attrName>
                                            </p:attrNameLst>
                                          </p:cBhvr>
                                          <p:rCtr x="20295" y="9917"/>
                                        </p:animMotion>
                                      </p:childTnLst>
                                    </p:cTn>
                                  </p:par>
                                </p:childTnLst>
                              </p:cTn>
                            </p:par>
                          </p:childTnLst>
                        </p:cTn>
                      </p:par>
                    </p:childTnLst>
                  </p:cTn>
                  <p:nextCondLst>
                    <p:cond evt="onClick" delay="0">
                      <p:tgtEl>
                        <p:spTgt spid="1030"/>
                      </p:tgtEl>
                    </p:cond>
                  </p:nextCondLst>
                </p:seq>
              </p:childTnLst>
            </p:cTn>
          </p:par>
        </p:tnLst>
        <p:bldLst>
          <p:bldP spid="2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600" rtl="0" eaLnBrk="1" fontAlgn="auto" latinLnBrk="0" hangingPunct="1">
              <a:lnSpc>
                <a:spcPct val="90000"/>
              </a:lnSpc>
              <a:spcBef>
                <a:spcPct val="0"/>
              </a:spcBef>
              <a:spcAft>
                <a:spcPts val="400"/>
              </a:spcAft>
              <a:buClrTx/>
              <a:buSzTx/>
              <a:buFontTx/>
              <a:buNone/>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endParaRPr kumimoji="0" lang="en-US" sz="6400" b="1" i="0" u="none" strike="noStrike" kern="1200" cap="none" spc="0" normalizeH="0" baseline="0" noProof="0">
              <a:ln>
                <a:noFill/>
              </a:ln>
              <a:solidFill>
                <a:srgbClr val="73C532"/>
              </a:solidFill>
              <a:effectLst/>
              <a:uLnTx/>
              <a:uFillTx/>
              <a:latin typeface="Sigmar One" panose="00000500000000000000" pitchFamily="2"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21735" y="615317"/>
            <a:ext cx="4978053" cy="562736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385"/>
            <a:ext cx="12192000" cy="6855231"/>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2475"/>
            <a:ext cx="12196235" cy="4570925"/>
          </a:xfrm>
          <a:prstGeom prst="rect">
            <a:avLst/>
          </a:prstGeom>
        </p:spPr>
      </p:pic>
      <p:grpSp>
        <p:nvGrpSpPr>
          <p:cNvPr id="14" name="Group 13"/>
          <p:cNvGrpSpPr/>
          <p:nvPr/>
        </p:nvGrpSpPr>
        <p:grpSpPr>
          <a:xfrm>
            <a:off x="1159510" y="402590"/>
            <a:ext cx="7954010" cy="2588895"/>
            <a:chOff x="2171343" y="4618089"/>
            <a:chExt cx="7988119" cy="2187854"/>
          </a:xfrm>
        </p:grpSpPr>
        <p:sp>
          <p:nvSpPr>
            <p:cNvPr id="1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FFC000"/>
            </a:solidFill>
            <a:ln w="28575" cap="flat" cmpd="sng" algn="ctr">
              <a:noFill/>
              <a:prstDash val="solid"/>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1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1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2517541"/>
            <a:ext cx="2732447" cy="446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514189"/>
            <a:ext cx="2115376" cy="2106323"/>
          </a:xfrm>
          <a:prstGeom prst="rect">
            <a:avLst/>
          </a:prstGeom>
        </p:spPr>
      </p:pic>
      <p:sp>
        <p:nvSpPr>
          <p:cNvPr id="21" name="TextBox 20"/>
          <p:cNvSpPr txBox="1"/>
          <p:nvPr/>
        </p:nvSpPr>
        <p:spPr>
          <a:xfrm>
            <a:off x="2133600" y="706755"/>
            <a:ext cx="6597015" cy="2351405"/>
          </a:xfrm>
          <a:prstGeom prst="rect">
            <a:avLst/>
          </a:prstGeom>
          <a:noFill/>
        </p:spPr>
        <p:txBody>
          <a:bodyPr wrap="square" rtlCol="0">
            <a:no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altLang="en-US" sz="4400" b="1" i="0" u="none" strike="noStrike" kern="1200" cap="none" spc="0" normalizeH="0" baseline="0" noProof="0" dirty="0">
                <a:ln>
                  <a:noFill/>
                </a:ln>
                <a:solidFill>
                  <a:srgbClr val="FF6600"/>
                </a:solidFill>
                <a:effectLst/>
                <a:uLnTx/>
                <a:uFillTx/>
                <a:latin typeface="HP001 4H" panose="020B0603050302020204" charset="0"/>
                <a:ea typeface="+mn-ea"/>
                <a:cs typeface="HP001 4H" panose="020B0603050302020204" charset="0"/>
              </a:rPr>
              <a:t>Lướt nhẹ trên bề mặt, tạo cảm giác dễ chịu là nghĩa của từ nào?</a:t>
            </a:r>
            <a:endParaRPr kumimoji="0" lang="vi-VN" altLang="en-US" sz="4400" b="1" i="0" u="none" strike="noStrike" kern="1200" cap="none" spc="0" normalizeH="0" baseline="0" noProof="0" dirty="0">
              <a:ln>
                <a:noFill/>
              </a:ln>
              <a:solidFill>
                <a:srgbClr val="FF6600"/>
              </a:solidFill>
              <a:effectLst/>
              <a:uLnTx/>
              <a:uFillTx/>
              <a:latin typeface="HP001 4H" panose="020B0603050302020204" charset="0"/>
              <a:ea typeface="+mn-ea"/>
              <a:cs typeface="HP001 4H" panose="020B0603050302020204" charset="0"/>
            </a:endParaRPr>
          </a:p>
        </p:txBody>
      </p:sp>
      <p:grpSp>
        <p:nvGrpSpPr>
          <p:cNvPr id="44" name="Group 43"/>
          <p:cNvGrpSpPr/>
          <p:nvPr/>
        </p:nvGrpSpPr>
        <p:grpSpPr>
          <a:xfrm>
            <a:off x="4978402" y="3284902"/>
            <a:ext cx="2830863" cy="891942"/>
            <a:chOff x="3733801" y="2677997"/>
            <a:chExt cx="2123147" cy="668956"/>
          </a:xfrm>
        </p:grpSpPr>
        <p:sp>
          <p:nvSpPr>
            <p:cNvPr id="26" name="Rounded Rectangle 25"/>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45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3886200" y="2677997"/>
              <a:ext cx="1828800" cy="561022"/>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rPr>
                <a:t>má đào</a:t>
              </a:r>
              <a:endPar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 name="Group 44"/>
          <p:cNvGrpSpPr/>
          <p:nvPr/>
        </p:nvGrpSpPr>
        <p:grpSpPr>
          <a:xfrm>
            <a:off x="4978401" y="4345139"/>
            <a:ext cx="2830863" cy="891941"/>
            <a:chOff x="3733800" y="3473177"/>
            <a:chExt cx="2123147" cy="668956"/>
          </a:xfrm>
        </p:grpSpPr>
        <p:sp>
          <p:nvSpPr>
            <p:cNvPr id="37" name="Rounded Rectangle 36"/>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45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3886200" y="3510975"/>
              <a:ext cx="1828800" cy="56102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rPr>
                <a:t>mơn man</a:t>
              </a:r>
              <a:endPar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6" name="Group 45"/>
          <p:cNvGrpSpPr/>
          <p:nvPr/>
        </p:nvGrpSpPr>
        <p:grpSpPr>
          <a:xfrm>
            <a:off x="4760110" y="5438614"/>
            <a:ext cx="3404733" cy="891942"/>
            <a:chOff x="3733801" y="4264994"/>
            <a:chExt cx="2201033" cy="668956"/>
          </a:xfrm>
          <a:solidFill>
            <a:srgbClr val="FFC000"/>
          </a:solidFill>
        </p:grpSpPr>
        <p:sp>
          <p:nvSpPr>
            <p:cNvPr id="38" name="Rounded Rectangle 37"/>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453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3771798" y="4299452"/>
              <a:ext cx="2163036" cy="561022"/>
            </a:xfrm>
            <a:prstGeom prst="rect">
              <a:avLst/>
            </a:prstGeom>
            <a:grp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rPr>
                <a:t>xốn xang</a:t>
              </a:r>
              <a:endParaRPr kumimoji="0" lang="vi-VN" altLang="en-US" sz="426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6400" y="7311667"/>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013" y="7530905"/>
            <a:ext cx="2139040" cy="2400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114045" y="4400652"/>
            <a:ext cx="1045956" cy="1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475" y="596143"/>
            <a:ext cx="1396147" cy="1869125"/>
          </a:xfrm>
          <a:prstGeom prst="rect">
            <a:avLst/>
          </a:prstGeom>
        </p:spPr>
      </p:pic>
      <p:pic>
        <p:nvPicPr>
          <p:cNvPr id="29" name="Picture 6"/>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rot="20864568">
            <a:off x="939709" y="7209880"/>
            <a:ext cx="1873396" cy="1873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8815495" y="3699394"/>
            <a:ext cx="2899557" cy="311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3013" y="0"/>
            <a:ext cx="5433163" cy="685800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14:presetBounceEnd="60000">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14:bounceEnd="60000">
                                          <p:cBhvr additive="base">
                                            <p:cTn id="24" dur="11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46"/>
                                            </p:tgtEl>
                                          </p:cBhvr>
                                        </p:animEffect>
                                        <p:set>
                                          <p:cBhvr>
                                            <p:cTn id="4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56" presetClass="path" presetSubtype="0" accel="50000" decel="50000" fill="hold" nodeType="clickEffect">
                                      <p:stCondLst>
                                        <p:cond delay="0"/>
                                      </p:stCondLst>
                                      <p:childTnLst>
                                        <p:animMotion origin="layout" path="M 4.44444E-6 -3.36423E-6 L -0.00556 -0.7266 " pathEditMode="relative" rAng="0" ptsTypes="AA">
                                          <p:cBhvr>
                                            <p:cTn id="51" dur="1000" fill="hold"/>
                                            <p:tgtEl>
                                              <p:spTgt spid="55"/>
                                            </p:tgtEl>
                                            <p:attrNameLst>
                                              <p:attrName>ppt_x</p:attrName>
                                              <p:attrName>ppt_y</p:attrName>
                                            </p:attrNameLst>
                                          </p:cBhvr>
                                          <p:rCtr x="-278" y="-36330"/>
                                        </p:animMotion>
                                      </p:childTnLst>
                                      <p:subTnLst>
                                        <p:audio>
                                          <p:cMediaNode>
                                            <p:cTn display="0" masterRel="sameClick">
                                              <p:stCondLst>
                                                <p:cond evt="begin" delay="0">
                                                  <p:tn val="50"/>
                                                </p:cond>
                                              </p:stCondLst>
                                              <p:endCondLst>
                                                <p:cond evt="onStopAudio" delay="0">
                                                  <p:tgtEl>
                                                    <p:sldTgt/>
                                                  </p:tgtEl>
                                                </p:cond>
                                              </p:endCondLst>
                                            </p:cTn>
                                            <p:tgtEl>
                                              <p:sndTgt r:embed="rId11" name="suction.wav"/>
                                            </p:tgtEl>
                                          </p:cMediaNode>
                                        </p:audio>
                                      </p:sub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45"/>
                        </p:tgtEl>
                      </p:cond>
                    </p:stCondLst>
                    <p:endSync evt="end" delay="0">
                      <p:rtn val="all"/>
                    </p:endSync>
                    <p:childTnLst>
                      <p:par>
                        <p:cTn id="53" fill="hold">
                          <p:stCondLst>
                            <p:cond delay="0"/>
                          </p:stCondLst>
                          <p:childTnLst>
                            <p:par>
                              <p:cTn id="54" fill="hold">
                                <p:stCondLst>
                                  <p:cond delay="0"/>
                                </p:stCondLst>
                                <p:childTnLst>
                                  <p:par>
                                    <p:cTn id="55" presetID="56" presetClass="path" presetSubtype="0" accel="50000" decel="50000" fill="hold" nodeType="clickEffect">
                                      <p:stCondLst>
                                        <p:cond delay="0"/>
                                      </p:stCondLst>
                                      <p:childTnLst>
                                        <p:animMotion origin="layout" path="M 3.05556E-6 -4.85017E-6 L -0.09601 -0.53135 " pathEditMode="relative" rAng="0" ptsTypes="AA">
                                          <p:cBhvr>
                                            <p:cTn id="56" dur="900" fill="hold"/>
                                            <p:tgtEl>
                                              <p:spTgt spid="1031"/>
                                            </p:tgtEl>
                                            <p:attrNameLst>
                                              <p:attrName>ppt_x</p:attrName>
                                              <p:attrName>ppt_y</p:attrName>
                                            </p:attrNameLst>
                                          </p:cBhvr>
                                          <p:rCtr x="-4809" y="-26568"/>
                                        </p:animMotion>
                                      </p:childTnLst>
                                      <p:subTnLst>
                                        <p:audio>
                                          <p:cMediaNode>
                                            <p:cTn display="0" masterRel="sameClick">
                                              <p:stCondLst>
                                                <p:cond evt="begin" delay="0">
                                                  <p:tn val="55"/>
                                                </p:cond>
                                              </p:stCondLst>
                                              <p:endCondLst>
                                                <p:cond evt="onStopAudio" delay="0">
                                                  <p:tgtEl>
                                                    <p:sldTgt/>
                                                  </p:tgtEl>
                                                </p:cond>
                                              </p:endCondLst>
                                            </p:cTn>
                                            <p:tgtEl>
                                              <p:sndTgt r:embed="rId11" name="suction.wav"/>
                                            </p:tgtEl>
                                          </p:cMediaNode>
                                        </p:audio>
                                      </p:subTnLst>
                                    </p:cTn>
                                  </p:par>
                                </p:childTnLst>
                              </p:cTn>
                            </p:par>
                          </p:childTnLst>
                        </p:cTn>
                      </p:par>
                    </p:childTnLst>
                  </p:cTn>
                  <p:nextCondLst>
                    <p:cond evt="onClick" delay="0">
                      <p:tgtEl>
                        <p:spTgt spid="45"/>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6" presetClass="path" presetSubtype="0" accel="50000" decel="50000" fill="hold" nodeType="withEffect">
                                      <p:stCondLst>
                                        <p:cond delay="0"/>
                                      </p:stCondLst>
                                      <p:childTnLst>
                                        <p:animMotion origin="layout" path="M 1.66667E-6 -3.9481E-6 L 0.18646 -0.31788 " pathEditMode="relative" rAng="0" ptsTypes="AA">
                                          <p:cBhvr>
                                            <p:cTn id="61" dur="900" fill="hold"/>
                                            <p:tgtEl>
                                              <p:spTgt spid="29"/>
                                            </p:tgtEl>
                                            <p:attrNameLst>
                                              <p:attrName>ppt_x</p:attrName>
                                              <p:attrName>ppt_y</p:attrName>
                                            </p:attrNameLst>
                                          </p:cBhvr>
                                          <p:rCtr x="9323" y="-15910"/>
                                        </p:animMotion>
                                      </p:childTnLst>
                                      <p:subTnLst>
                                        <p:audio>
                                          <p:cMediaNode>
                                            <p:cTn display="0" masterRel="sameClick">
                                              <p:stCondLst>
                                                <p:cond evt="begin" delay="0">
                                                  <p:tn val="60"/>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56" presetClass="path" presetSubtype="0" accel="50000" decel="50000" fill="hold" nodeType="clickEffect">
                                      <p:stCondLst>
                                        <p:cond delay="0"/>
                                      </p:stCondLst>
                                      <p:childTnLst>
                                        <p:animMotion origin="layout" path="M 0.18646 -0.31789 L 0.68785 -0.43621 " pathEditMode="relative" rAng="0" ptsTypes="AA">
                                          <p:cBhvr>
                                            <p:cTn id="66"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1100" fill="hold"/>
                                            <p:tgtEl>
                                              <p:spTgt spid="19"/>
                                            </p:tgtEl>
                                            <p:attrNameLst>
                                              <p:attrName>ppt_x</p:attrName>
                                            </p:attrNameLst>
                                          </p:cBhvr>
                                          <p:tavLst>
                                            <p:tav tm="0">
                                              <p:val>
                                                <p:strVal val="0-#ppt_w/2"/>
                                              </p:val>
                                            </p:tav>
                                            <p:tav tm="100000">
                                              <p:val>
                                                <p:strVal val="#ppt_x"/>
                                              </p:val>
                                            </p:tav>
                                          </p:tavLst>
                                        </p:anim>
                                        <p:anim calcmode="lin" valueType="num">
                                          <p:cBhvr additive="base">
                                            <p:cTn id="25" dur="11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46"/>
                                            </p:tgtEl>
                                          </p:cBhvr>
                                        </p:animEffect>
                                        <p:set>
                                          <p:cBhvr>
                                            <p:cTn id="46"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4"/>
                        </p:tgtEl>
                      </p:cond>
                    </p:stCondLst>
                    <p:endSync evt="end" delay="0">
                      <p:rtn val="all"/>
                    </p:endSync>
                    <p:childTnLst>
                      <p:par>
                        <p:cTn id="48" fill="hold">
                          <p:stCondLst>
                            <p:cond delay="0"/>
                          </p:stCondLst>
                          <p:childTnLst>
                            <p:par>
                              <p:cTn id="49" fill="hold">
                                <p:stCondLst>
                                  <p:cond delay="0"/>
                                </p:stCondLst>
                                <p:childTnLst>
                                  <p:par>
                                    <p:cTn id="50" presetID="56" presetClass="path" presetSubtype="0" accel="50000" decel="50000" fill="hold" nodeType="clickEffect">
                                      <p:stCondLst>
                                        <p:cond delay="0"/>
                                      </p:stCondLst>
                                      <p:childTnLst>
                                        <p:animMotion origin="layout" path="M 4.44444E-6 -3.36423E-6 L -0.00556 -0.7266 " pathEditMode="relative" rAng="0" ptsTypes="AA">
                                          <p:cBhvr>
                                            <p:cTn id="51" dur="1000" fill="hold"/>
                                            <p:tgtEl>
                                              <p:spTgt spid="55"/>
                                            </p:tgtEl>
                                            <p:attrNameLst>
                                              <p:attrName>ppt_x</p:attrName>
                                              <p:attrName>ppt_y</p:attrName>
                                            </p:attrNameLst>
                                          </p:cBhvr>
                                          <p:rCtr x="-278" y="-36330"/>
                                        </p:animMotion>
                                      </p:childTnLst>
                                      <p:subTnLst>
                                        <p:audio>
                                          <p:cMediaNode>
                                            <p:cTn display="0" masterRel="sameClick">
                                              <p:stCondLst>
                                                <p:cond evt="begin" delay="0">
                                                  <p:tn val="50"/>
                                                </p:cond>
                                              </p:stCondLst>
                                              <p:endCondLst>
                                                <p:cond evt="onStopAudio" delay="0">
                                                  <p:tgtEl>
                                                    <p:sldTgt/>
                                                  </p:tgtEl>
                                                </p:cond>
                                              </p:endCondLst>
                                            </p:cTn>
                                            <p:tgtEl>
                                              <p:sndTgt r:embed="rId11" name="suction.wav"/>
                                            </p:tgtEl>
                                          </p:cMediaNode>
                                        </p:audio>
                                      </p:subTnLst>
                                    </p:cTn>
                                  </p:par>
                                </p:childTnLst>
                              </p:cTn>
                            </p:par>
                          </p:childTnLst>
                        </p:cTn>
                      </p:par>
                    </p:childTnLst>
                  </p:cTn>
                  <p:nextCondLst>
                    <p:cond evt="onClick" delay="0">
                      <p:tgtEl>
                        <p:spTgt spid="44"/>
                      </p:tgtEl>
                    </p:cond>
                  </p:nextCondLst>
                </p:seq>
                <p:seq concurrent="1" nextAc="seek">
                  <p:cTn id="52" restart="whenNotActive" fill="hold" evtFilter="cancelBubble" nodeType="interactiveSeq">
                    <p:stCondLst>
                      <p:cond evt="onClick" delay="0">
                        <p:tgtEl>
                          <p:spTgt spid="45"/>
                        </p:tgtEl>
                      </p:cond>
                    </p:stCondLst>
                    <p:endSync evt="end" delay="0">
                      <p:rtn val="all"/>
                    </p:endSync>
                    <p:childTnLst>
                      <p:par>
                        <p:cTn id="53" fill="hold">
                          <p:stCondLst>
                            <p:cond delay="0"/>
                          </p:stCondLst>
                          <p:childTnLst>
                            <p:par>
                              <p:cTn id="54" fill="hold">
                                <p:stCondLst>
                                  <p:cond delay="0"/>
                                </p:stCondLst>
                                <p:childTnLst>
                                  <p:par>
                                    <p:cTn id="55" presetID="56" presetClass="path" presetSubtype="0" accel="50000" decel="50000" fill="hold" nodeType="clickEffect">
                                      <p:stCondLst>
                                        <p:cond delay="0"/>
                                      </p:stCondLst>
                                      <p:childTnLst>
                                        <p:animMotion origin="layout" path="M 3.05556E-6 -4.85017E-6 L -0.09601 -0.53135 " pathEditMode="relative" rAng="0" ptsTypes="AA">
                                          <p:cBhvr>
                                            <p:cTn id="56" dur="900" fill="hold"/>
                                            <p:tgtEl>
                                              <p:spTgt spid="1031"/>
                                            </p:tgtEl>
                                            <p:attrNameLst>
                                              <p:attrName>ppt_x</p:attrName>
                                              <p:attrName>ppt_y</p:attrName>
                                            </p:attrNameLst>
                                          </p:cBhvr>
                                          <p:rCtr x="-4809" y="-26568"/>
                                        </p:animMotion>
                                      </p:childTnLst>
                                      <p:subTnLst>
                                        <p:audio>
                                          <p:cMediaNode>
                                            <p:cTn display="0" masterRel="sameClick">
                                              <p:stCondLst>
                                                <p:cond evt="begin" delay="0">
                                                  <p:tn val="55"/>
                                                </p:cond>
                                              </p:stCondLst>
                                              <p:endCondLst>
                                                <p:cond evt="onStopAudio" delay="0">
                                                  <p:tgtEl>
                                                    <p:sldTgt/>
                                                  </p:tgtEl>
                                                </p:cond>
                                              </p:endCondLst>
                                            </p:cTn>
                                            <p:tgtEl>
                                              <p:sndTgt r:embed="rId11" name="suction.wav"/>
                                            </p:tgtEl>
                                          </p:cMediaNode>
                                        </p:audio>
                                      </p:subTnLst>
                                    </p:cTn>
                                  </p:par>
                                </p:childTnLst>
                              </p:cTn>
                            </p:par>
                          </p:childTnLst>
                        </p:cTn>
                      </p:par>
                    </p:childTnLst>
                  </p:cTn>
                  <p:nextCondLst>
                    <p:cond evt="onClick" delay="0">
                      <p:tgtEl>
                        <p:spTgt spid="45"/>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56" presetClass="path" presetSubtype="0" accel="50000" decel="50000" fill="hold" nodeType="withEffect">
                                      <p:stCondLst>
                                        <p:cond delay="0"/>
                                      </p:stCondLst>
                                      <p:childTnLst>
                                        <p:animMotion origin="layout" path="M 1.66667E-6 -3.9481E-6 L 0.18646 -0.31788 " pathEditMode="relative" rAng="0" ptsTypes="AA">
                                          <p:cBhvr>
                                            <p:cTn id="61" dur="900" fill="hold"/>
                                            <p:tgtEl>
                                              <p:spTgt spid="29"/>
                                            </p:tgtEl>
                                            <p:attrNameLst>
                                              <p:attrName>ppt_x</p:attrName>
                                              <p:attrName>ppt_y</p:attrName>
                                            </p:attrNameLst>
                                          </p:cBhvr>
                                          <p:rCtr x="9323" y="-15910"/>
                                        </p:animMotion>
                                      </p:childTnLst>
                                      <p:subTnLst>
                                        <p:audio>
                                          <p:cMediaNode>
                                            <p:cTn display="0" masterRel="sameClick">
                                              <p:stCondLst>
                                                <p:cond evt="begin" delay="0">
                                                  <p:tn val="60"/>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56" presetClass="path" presetSubtype="0" accel="50000" decel="50000" fill="hold" nodeType="clickEffect">
                                      <p:stCondLst>
                                        <p:cond delay="0"/>
                                      </p:stCondLst>
                                      <p:childTnLst>
                                        <p:animMotion origin="layout" path="M 0.18646 -0.31789 L 0.68785 -0.43621 " pathEditMode="relative" rAng="0" ptsTypes="AA">
                                          <p:cBhvr>
                                            <p:cTn id="66" dur="2000" fill="hold"/>
                                            <p:tgtEl>
                                              <p:spTgt spid="29"/>
                                            </p:tgtEl>
                                            <p:attrNameLst>
                                              <p:attrName>ppt_x</p:attrName>
                                              <p:attrName>ppt_y</p:attrName>
                                            </p:attrNameLst>
                                          </p:cBhvr>
                                          <p:rCtr x="25069" y="-5931"/>
                                        </p:animMotion>
                                      </p:childTnLst>
                                    </p:cTn>
                                  </p:par>
                                </p:childTnLst>
                              </p:cTn>
                            </p:par>
                          </p:childTnLst>
                        </p:cTn>
                      </p:par>
                    </p:childTnLst>
                  </p:cTn>
                  <p:nextCondLst>
                    <p:cond evt="onClick" delay="0">
                      <p:tgtEl>
                        <p:spTgt spid="29"/>
                      </p:tgtEl>
                    </p:cond>
                  </p:nextCondLst>
                </p:seq>
              </p:childTnLst>
            </p:cTn>
          </p:par>
        </p:tnLst>
        <p:bldLst>
          <p:bldP spid="21"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2364">
            <a:off x="9077640" y="19706"/>
            <a:ext cx="3081878" cy="3168286"/>
          </a:xfrm>
          <a:prstGeom prst="rect">
            <a:avLst/>
          </a:prstGeom>
        </p:spPr>
      </p:pic>
      <p:grpSp>
        <p:nvGrpSpPr>
          <p:cNvPr id="5" name="Group 5"/>
          <p:cNvGrpSpPr/>
          <p:nvPr/>
        </p:nvGrpSpPr>
        <p:grpSpPr>
          <a:xfrm>
            <a:off x="1712310" y="541086"/>
            <a:ext cx="9715757" cy="6072169"/>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185448">
            <a:off x="247361" y="4942795"/>
            <a:ext cx="1862300" cy="1862300"/>
          </a:xfrm>
          <a:prstGeom prst="rect">
            <a:avLst/>
          </a:prstGeom>
        </p:spPr>
      </p:pic>
      <p:sp>
        <p:nvSpPr>
          <p:cNvPr id="29" name="TextBox 29"/>
          <p:cNvSpPr txBox="1"/>
          <p:nvPr/>
        </p:nvSpPr>
        <p:spPr>
          <a:xfrm>
            <a:off x="1800225" y="776605"/>
            <a:ext cx="9347200" cy="3201035"/>
          </a:xfrm>
          <a:prstGeom prst="rect">
            <a:avLst/>
          </a:prstGeom>
        </p:spPr>
        <p:txBody>
          <a:bodyPr lIns="0" tIns="0" rIns="0" bIns="0" rtlCol="0" anchor="t">
            <a:noAutofit/>
          </a:bodyPr>
          <a:lstStyle/>
          <a:p>
            <a:pPr marL="0" marR="0" lvl="0" indent="0" algn="ctr" defTabSz="609600" rtl="0" eaLnBrk="1" fontAlgn="auto" latinLnBrk="0" hangingPunct="1">
              <a:lnSpc>
                <a:spcPts val="6400"/>
              </a:lnSpc>
              <a:spcBef>
                <a:spcPct val="0"/>
              </a:spcBef>
              <a:spcAft>
                <a:spcPts val="0"/>
              </a:spcAft>
              <a:buClrTx/>
              <a:buSzTx/>
              <a:buFontTx/>
              <a:buNone/>
              <a:defRPr/>
            </a:pPr>
            <a:r>
              <a:rPr kumimoji="0" lang="en-US" sz="4400" b="0" i="0" u="none" strike="noStrike" kern="1200" cap="none" spc="-133" normalizeH="0" baseline="0" noProof="0" dirty="0" err="1">
                <a:ln>
                  <a:noFill/>
                </a:ln>
                <a:solidFill>
                  <a:srgbClr val="FF0000"/>
                </a:solidFill>
                <a:effectLst/>
                <a:uLnTx/>
                <a:uFillTx/>
                <a:latin typeface="HP001 4H" panose="020B0603050302020204" charset="0"/>
                <a:ea typeface="+mn-ea"/>
                <a:cs typeface="HP001 4H" panose="020B0603050302020204" charset="0"/>
              </a:rPr>
              <a:t>Thứ</a:t>
            </a:r>
            <a:r>
              <a:rPr kumimoji="0" 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 </a:t>
            </a:r>
            <a:r>
              <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ba </a:t>
            </a:r>
            <a:r>
              <a:rPr kumimoji="0" lang="en-US" sz="4400" b="0" i="0" u="none" strike="noStrike" kern="1200" cap="none" spc="-133" normalizeH="0" baseline="0" noProof="0" dirty="0" err="1">
                <a:ln>
                  <a:noFill/>
                </a:ln>
                <a:solidFill>
                  <a:srgbClr val="FF0000"/>
                </a:solidFill>
                <a:effectLst/>
                <a:uLnTx/>
                <a:uFillTx/>
                <a:latin typeface="HP001 4H" panose="020B0603050302020204" charset="0"/>
                <a:ea typeface="+mn-ea"/>
                <a:cs typeface="HP001 4H" panose="020B0603050302020204" charset="0"/>
              </a:rPr>
              <a:t>ngày</a:t>
            </a:r>
            <a:r>
              <a:rPr kumimoji="0" 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 </a:t>
            </a:r>
            <a:r>
              <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8 </a:t>
            </a:r>
            <a:r>
              <a:rPr kumimoji="0" lang="en-US" sz="4400" b="0" i="0" u="none" strike="noStrike" kern="1200" cap="none" spc="-133" normalizeH="0" baseline="0" noProof="0" err="1">
                <a:ln>
                  <a:noFill/>
                </a:ln>
                <a:solidFill>
                  <a:srgbClr val="FF0000"/>
                </a:solidFill>
                <a:effectLst/>
                <a:uLnTx/>
                <a:uFillTx/>
                <a:latin typeface="HP001 4H" panose="020B0603050302020204" charset="0"/>
                <a:ea typeface="+mn-ea"/>
                <a:cs typeface="HP001 4H" panose="020B0603050302020204" charset="0"/>
              </a:rPr>
              <a:t>tháng</a:t>
            </a:r>
            <a:r>
              <a:rPr kumimoji="0" lang="vi-VN" altLang="en-US" sz="4400" b="0" i="0" u="none" strike="noStrike" kern="1200" cap="none" spc="-133" normalizeH="0" baseline="0" noProof="0" err="1">
                <a:ln>
                  <a:noFill/>
                </a:ln>
                <a:solidFill>
                  <a:srgbClr val="FF0000"/>
                </a:solidFill>
                <a:effectLst/>
                <a:uLnTx/>
                <a:uFillTx/>
                <a:latin typeface="HP001 4H" panose="020B0603050302020204" charset="0"/>
                <a:ea typeface="+mn-ea"/>
                <a:cs typeface="HP001 4H" panose="020B0603050302020204" charset="0"/>
              </a:rPr>
              <a:t> 10 </a:t>
            </a:r>
            <a:r>
              <a:rPr kumimoji="0" lang="en-US" sz="4400" b="0" i="0" u="none" strike="noStrike" kern="1200" cap="none" spc="-133" normalizeH="0" baseline="0" noProof="0">
                <a:ln>
                  <a:noFill/>
                </a:ln>
                <a:solidFill>
                  <a:srgbClr val="FF0000"/>
                </a:solidFill>
                <a:effectLst/>
                <a:uLnTx/>
                <a:uFillTx/>
                <a:latin typeface="HP001 4H" panose="020B0603050302020204" charset="0"/>
                <a:ea typeface="+mn-ea"/>
                <a:cs typeface="HP001 4H" panose="020B0603050302020204" charset="0"/>
              </a:rPr>
              <a:t>năm </a:t>
            </a:r>
            <a:r>
              <a:rPr kumimoji="0" 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202</a:t>
            </a:r>
            <a:r>
              <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4</a:t>
            </a:r>
            <a:endPar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endParaRPr>
          </a:p>
          <a:p>
            <a:pPr marL="0" marR="0" lvl="0" indent="0" algn="ctr" defTabSz="609600" rtl="0" eaLnBrk="1" fontAlgn="auto" latinLnBrk="0" hangingPunct="1">
              <a:lnSpc>
                <a:spcPts val="6400"/>
              </a:lnSpc>
              <a:spcBef>
                <a:spcPct val="0"/>
              </a:spcBef>
              <a:spcAft>
                <a:spcPts val="0"/>
              </a:spcAft>
              <a:buClrTx/>
              <a:buSzTx/>
              <a:buFontTx/>
              <a:buNone/>
              <a:defRPr/>
            </a:pPr>
            <a:r>
              <a:rPr kumimoji="0" lang="vi-VN" altLang="en-US" sz="4400" b="0" i="0" u="sng"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Tiếng Việt</a:t>
            </a:r>
            <a:endParaRPr kumimoji="0" lang="vi-VN" altLang="en-US" sz="4400" b="0" i="0" u="sng"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endParaRPr>
          </a:p>
          <a:p>
            <a:pPr marL="0" marR="0" lvl="0" indent="0" algn="ctr" defTabSz="609600" rtl="0" eaLnBrk="1" fontAlgn="auto" latinLnBrk="0" hangingPunct="1">
              <a:lnSpc>
                <a:spcPts val="6400"/>
              </a:lnSpc>
              <a:spcBef>
                <a:spcPct val="0"/>
              </a:spcBef>
              <a:spcAft>
                <a:spcPts val="0"/>
              </a:spcAft>
              <a:buClrTx/>
              <a:buSzTx/>
              <a:buFontTx/>
              <a:buNone/>
              <a:defRPr/>
            </a:pPr>
            <a:r>
              <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rPr>
              <a:t>Đọc: Con đường đến trường</a:t>
            </a:r>
            <a:endParaRPr kumimoji="0" lang="vi-VN" altLang="en-US" sz="4400" b="0" i="0" u="none" strike="noStrike" kern="1200" cap="none" spc="-133" normalizeH="0" baseline="0" noProof="0" dirty="0">
              <a:ln>
                <a:noFill/>
              </a:ln>
              <a:solidFill>
                <a:srgbClr val="FF0000"/>
              </a:solidFill>
              <a:effectLst/>
              <a:uLnTx/>
              <a:uFillTx/>
              <a:latin typeface="HP001 4H" panose="020B0603050302020204" charset="0"/>
              <a:ea typeface="+mn-ea"/>
              <a:cs typeface="HP001 4H" panose="020B0603050302020204" charset="0"/>
            </a:endParaRPr>
          </a:p>
        </p:txBody>
      </p:sp>
      <p:pic>
        <p:nvPicPr>
          <p:cNvPr id="19"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91988" y="4046317"/>
            <a:ext cx="735436" cy="355358"/>
          </a:xfrm>
          <a:prstGeom prst="rect">
            <a:avLst/>
          </a:prstGeom>
        </p:spPr>
      </p:pic>
      <p:pic>
        <p:nvPicPr>
          <p:cNvPr id="20"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14521" y="3251321"/>
            <a:ext cx="3247616" cy="3292819"/>
          </a:xfrm>
          <a:prstGeom prst="rect">
            <a:avLst/>
          </a:prstGeom>
        </p:spPr>
      </p:pic>
      <p:pic>
        <p:nvPicPr>
          <p:cNvPr id="21"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3140" y="3611880"/>
            <a:ext cx="5016500" cy="2942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 name="Hình ảnh 9"/>
          <p:cNvPicPr>
            <a:picLocks noChangeAspect="1"/>
          </p:cNvPicPr>
          <p:nvPr/>
        </p:nvPicPr>
        <p:blipFill>
          <a:blip r:embed="rId2"/>
          <a:stretch>
            <a:fillRect/>
          </a:stretch>
        </p:blipFill>
        <p:spPr>
          <a:xfrm>
            <a:off x="1066800" y="992784"/>
            <a:ext cx="10387729" cy="4872431"/>
          </a:xfrm>
          <a:prstGeom prst="rect">
            <a:avLst/>
          </a:prstGeom>
          <a:ln>
            <a:noFill/>
          </a:ln>
          <a:effectLst>
            <a:softEdge rad="112500"/>
          </a:effectLst>
        </p:spPr>
      </p:pic>
      <p:sp>
        <p:nvSpPr>
          <p:cNvPr id="6" name="Cloud 5"/>
          <p:cNvSpPr/>
          <p:nvPr/>
        </p:nvSpPr>
        <p:spPr>
          <a:xfrm>
            <a:off x="8090033" y="4576841"/>
            <a:ext cx="4135964" cy="228115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Hỏi</a:t>
            </a:r>
            <a:r>
              <a:rPr lang="en-US" sz="2800" dirty="0">
                <a:solidFill>
                  <a:srgbClr val="C00000"/>
                </a:solidFill>
                <a:latin typeface="#9Slide03 AmpleSoft Bold" panose="02000000000000000000" pitchFamily="2" charset="0"/>
              </a:rPr>
              <a:t> – </a:t>
            </a:r>
            <a:r>
              <a:rPr lang="en-US" sz="2800" dirty="0" err="1">
                <a:solidFill>
                  <a:srgbClr val="C00000"/>
                </a:solidFill>
                <a:latin typeface="#9Slide03 AmpleSoft Bold" panose="02000000000000000000" pitchFamily="2" charset="0"/>
              </a:rPr>
              <a:t>đáp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81718" y="15240"/>
            <a:ext cx="957155" cy="762066"/>
          </a:xfrm>
          <a:prstGeom prst="rect">
            <a:avLst/>
          </a:prstGeom>
        </p:spPr>
      </p:pic>
      <p:sp>
        <p:nvSpPr>
          <p:cNvPr id="12" name="TextBox 11"/>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600" rtl="0" eaLnBrk="1" fontAlgn="t" latinLnBrk="0" hangingPunct="1">
              <a:lnSpc>
                <a:spcPct val="150000"/>
              </a:lnSpc>
              <a:spcBef>
                <a:spcPts val="0"/>
              </a:spcBef>
              <a:spcAft>
                <a:spcPts val="0"/>
              </a:spcAft>
              <a:buClrTx/>
              <a:buSzTx/>
              <a:buFontTx/>
              <a:buNone/>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endPar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p:cNvSpPr txBox="1"/>
          <p:nvPr/>
        </p:nvSpPr>
        <p:spPr>
          <a:xfrm>
            <a:off x="81718" y="880661"/>
            <a:ext cx="308098" cy="461665"/>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p:cNvSpPr txBox="1"/>
          <p:nvPr/>
        </p:nvSpPr>
        <p:spPr>
          <a:xfrm>
            <a:off x="194688" y="2916359"/>
            <a:ext cx="331107" cy="461665"/>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p:cNvSpPr txBox="1"/>
          <p:nvPr/>
        </p:nvSpPr>
        <p:spPr>
          <a:xfrm>
            <a:off x="234807" y="4126475"/>
            <a:ext cx="328291" cy="523220"/>
          </a:xfrm>
          <a:prstGeom prst="rect">
            <a:avLst/>
          </a:prstGeom>
          <a:noFill/>
        </p:spPr>
        <p:txBody>
          <a:bodyPr wrap="squar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p:cNvSpPr txBox="1"/>
          <p:nvPr/>
        </p:nvSpPr>
        <p:spPr>
          <a:xfrm>
            <a:off x="218231" y="5367420"/>
            <a:ext cx="352982" cy="461665"/>
          </a:xfrm>
          <a:prstGeom prst="rect">
            <a:avLst/>
          </a:prstGeom>
          <a:noFill/>
        </p:spPr>
        <p:txBody>
          <a:bodyPr wrap="non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endParaRPr>
          </a:p>
        </p:txBody>
      </p:sp>
      <p:sp>
        <p:nvSpPr>
          <p:cNvPr id="7" name="TextBox 29"/>
          <p:cNvSpPr txBox="1"/>
          <p:nvPr/>
        </p:nvSpPr>
        <p:spPr>
          <a:xfrm>
            <a:off x="3581400" y="229235"/>
            <a:ext cx="5715000" cy="548005"/>
          </a:xfrm>
          <a:prstGeom prst="rect">
            <a:avLst/>
          </a:prstGeom>
        </p:spPr>
        <p:txBody>
          <a:bodyPr wrap="square" lIns="0" tIns="0" rIns="0" bIns="0" rtlCol="0" anchor="t">
            <a:noAutofit/>
          </a:bodyPr>
          <a:lstStyle/>
          <a:p>
            <a:pPr marL="0" marR="0" lvl="0" indent="0" algn="ctr" defTabSz="609600" rtl="0" eaLnBrk="1" fontAlgn="auto" latinLnBrk="0" hangingPunct="1">
              <a:lnSpc>
                <a:spcPts val="6400"/>
              </a:lnSpc>
              <a:spcBef>
                <a:spcPct val="0"/>
              </a:spcBef>
              <a:spcAft>
                <a:spcPts val="0"/>
              </a:spcAft>
              <a:buClrTx/>
              <a:buSzTx/>
              <a:buFontTx/>
              <a:buNone/>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
        <p:nvSpPr>
          <p:cNvPr id="2" name="TextBox 11"/>
          <p:cNvSpPr txBox="1"/>
          <p:nvPr/>
        </p:nvSpPr>
        <p:spPr>
          <a:xfrm>
            <a:off x="990600" y="267"/>
            <a:ext cx="2004778" cy="578444"/>
          </a:xfrm>
          <a:prstGeom prst="roundRect">
            <a:avLst/>
          </a:prstGeom>
          <a:solidFill>
            <a:srgbClr val="FFFFCC"/>
          </a:solidFill>
          <a:ln w="28575">
            <a:solidFill>
              <a:srgbClr val="217875"/>
            </a:solidFill>
            <a:prstDash val="sysDash"/>
          </a:ln>
        </p:spPr>
        <p:txBody>
          <a:bodyPr wrap="square">
            <a:spAutoFit/>
          </a:bodyPr>
          <a:p>
            <a:pPr marL="0" marR="0" lvl="0" indent="0" algn="ctr" defTabSz="609600" rtl="0" eaLnBrk="1" fontAlgn="auto" latinLnBrk="0" hangingPunct="1">
              <a:lnSpc>
                <a:spcPct val="100000"/>
              </a:lnSpc>
              <a:spcBef>
                <a:spcPts val="0"/>
              </a:spcBef>
              <a:spcAft>
                <a:spcPts val="0"/>
              </a:spcAft>
              <a:buClrTx/>
              <a:buSzTx/>
              <a:buFontTx/>
              <a:buNone/>
              <a:defRPr/>
            </a:pPr>
            <a:r>
              <a:rPr kumimoji="0" lang="vi-VN" alt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Đọc mẫu</a:t>
            </a:r>
            <a:endParaRPr kumimoji="0" lang="vi-VN" alt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3" name="TextBox 11"/>
          <p:cNvSpPr txBox="1"/>
          <p:nvPr/>
        </p:nvSpPr>
        <p:spPr>
          <a:xfrm>
            <a:off x="1038225" y="76852"/>
            <a:ext cx="3811248" cy="578882"/>
          </a:xfrm>
          <a:prstGeom prst="roundRect">
            <a:avLst/>
          </a:prstGeom>
          <a:solidFill>
            <a:srgbClr val="FFFFCC"/>
          </a:solidFill>
          <a:ln w="28575">
            <a:solidFill>
              <a:srgbClr val="217875"/>
            </a:solidFill>
            <a:prstDash val="sysDash"/>
          </a:ln>
        </p:spPr>
        <p:txBody>
          <a:bodyPr wrap="square">
            <a:spAutoFit/>
          </a:bodyPr>
          <a:p>
            <a:pPr marL="0" marR="0" lvl="0" indent="0" algn="ctr" defTabSz="6096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theo</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0" grpId="0"/>
      <p:bldP spid="23" grpId="0"/>
      <p:bldP spid="2" grpId="0" bldLvl="0" animBg="1"/>
      <p:bldP spid="2" grpId="1" bldLvl="0" animBg="1"/>
      <p:bldP spid="14" grpId="0"/>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4"/>
          <p:cNvPicPr>
            <a:picLocks noChangeAspect="1"/>
          </p:cNvPicPr>
          <p:nvPr/>
        </p:nvPicPr>
        <p:blipFill rotWithShape="1">
          <a:blip r:embed="rId1"/>
          <a:srcRect t="4717" b="21052"/>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p:cNvSpPr txBox="1"/>
          <p:nvPr/>
        </p:nvSpPr>
        <p:spPr>
          <a:xfrm>
            <a:off x="240030" y="5046345"/>
            <a:ext cx="11469370" cy="1158875"/>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
        <p:nvSpPr>
          <p:cNvPr id="5" name="TextBox 4"/>
          <p:cNvSpPr txBox="1"/>
          <p:nvPr/>
        </p:nvSpPr>
        <p:spPr>
          <a:xfrm>
            <a:off x="152642" y="76147"/>
            <a:ext cx="3253577" cy="578882"/>
          </a:xfrm>
          <a:prstGeom prst="roundRect">
            <a:avLst/>
          </a:prstGeom>
          <a:solidFill>
            <a:srgbClr val="92D050"/>
          </a:solidFill>
          <a:ln w="28575">
            <a:solidFill>
              <a:srgbClr val="217875"/>
            </a:solidFill>
            <a:prstDash val="sysDash"/>
          </a:ln>
        </p:spPr>
        <p:txBody>
          <a:bodyPr wrap="square">
            <a:spAutoFit/>
          </a:bodyPr>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p:cNvSpPr txBox="1"/>
          <p:nvPr/>
        </p:nvSpPr>
        <p:spPr>
          <a:xfrm>
            <a:off x="304605" y="3200188"/>
            <a:ext cx="2514600"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p:cNvSpPr txBox="1"/>
          <p:nvPr/>
        </p:nvSpPr>
        <p:spPr>
          <a:xfrm>
            <a:off x="3047853" y="3200489"/>
            <a:ext cx="2514600"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lừng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2" name="TextBox 9"/>
          <p:cNvSpPr txBox="1"/>
          <p:nvPr/>
        </p:nvSpPr>
        <p:spPr>
          <a:xfrm>
            <a:off x="239835" y="3852195"/>
            <a:ext cx="2514600"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p:cNvSpPr txBox="1"/>
          <p:nvPr/>
        </p:nvSpPr>
        <p:spPr>
          <a:xfrm>
            <a:off x="3047853" y="3852195"/>
            <a:ext cx="2514600"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p:cNvSpPr txBox="1"/>
          <p:nvPr/>
        </p:nvSpPr>
        <p:spPr>
          <a:xfrm>
            <a:off x="228425" y="4572003"/>
            <a:ext cx="2497777"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p:cNvSpPr txBox="1"/>
          <p:nvPr/>
        </p:nvSpPr>
        <p:spPr>
          <a:xfrm>
            <a:off x="2971800" y="4504058"/>
            <a:ext cx="2514600" cy="578882"/>
          </a:xfrm>
          <a:prstGeom prst="roundRect">
            <a:avLst/>
          </a:prstGeom>
          <a:solidFill>
            <a:srgbClr val="FFFFCC"/>
          </a:solidFill>
          <a:ln w="28575">
            <a:solidFill>
              <a:srgbClr val="217875"/>
            </a:solidFill>
            <a:prstDash val="sysDash"/>
          </a:ln>
        </p:spPr>
        <p:txBody>
          <a:bodyPr wrap="square">
            <a:spAutoFit/>
          </a:bodyPr>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
        <p:nvSpPr>
          <p:cNvPr id="3" name="TextBox 4"/>
          <p:cNvSpPr txBox="1"/>
          <p:nvPr/>
        </p:nvSpPr>
        <p:spPr>
          <a:xfrm>
            <a:off x="279642" y="203147"/>
            <a:ext cx="3253577" cy="578444"/>
          </a:xfrm>
          <a:prstGeom prst="roundRect">
            <a:avLst/>
          </a:prstGeom>
          <a:solidFill>
            <a:srgbClr val="92D050"/>
          </a:solidFill>
          <a:ln w="28575">
            <a:solidFill>
              <a:srgbClr val="217875"/>
            </a:solidFill>
            <a:prstDash val="sysDash"/>
          </a:ln>
        </p:spPr>
        <p:txBody>
          <a:bodyPr wrap="square">
            <a:spAutoFit/>
          </a:bodyPr>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câu dài</a:t>
            </a:r>
            <a:endParaRPr lang="en-US" sz="2800" b="1" dirty="0">
              <a:solidFill>
                <a:schemeClr val="tx1">
                  <a:lumMod val="95000"/>
                  <a:lumOff val="5000"/>
                </a:schemeClr>
              </a:solidFill>
              <a:latin typeface="Baloo 2 SemiBold" pitchFamily="2" charset="0"/>
              <a:cs typeface="Baloo 2 SemiBold" pitchFamily="2"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ppt_x</p:attrName>
                                        </p:attrNameLst>
                                      </p:cBhvr>
                                      <p:tavLst>
                                        <p:tav tm="0">
                                          <p:val>
                                            <p:strVal val="#ppt_x-.2"/>
                                          </p:val>
                                        </p:tav>
                                        <p:tav tm="100000">
                                          <p:val>
                                            <p:strVal val="#ppt_x"/>
                                          </p:val>
                                        </p:tav>
                                      </p:tavLst>
                                    </p:anim>
                                    <p:anim calcmode="lin" valueType="num">
                                      <p:cBhvr>
                                        <p:cTn id="3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1"/>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ppt_x</p:attrName>
                                        </p:attrNameLst>
                                      </p:cBhvr>
                                      <p:tavLst>
                                        <p:tav tm="0">
                                          <p:val>
                                            <p:strVal val="#ppt_x-.2"/>
                                          </p:val>
                                        </p:tav>
                                        <p:tav tm="100000">
                                          <p:val>
                                            <p:strVal val="#ppt_x"/>
                                          </p:val>
                                        </p:tav>
                                      </p:tavLst>
                                    </p:anim>
                                    <p:anim calcmode="lin" valueType="num">
                                      <p:cBhvr>
                                        <p:cTn id="3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xit" presetSubtype="32" fill="hold" grpId="1" nodeType="clickEffect">
                                  <p:stCondLst>
                                    <p:cond delay="0"/>
                                  </p:stCondLst>
                                  <p:childTnLst>
                                    <p:animEffect transition="out" filter="circle(out)">
                                      <p:cBhvr>
                                        <p:cTn id="43" dur="2000"/>
                                        <p:tgtEl>
                                          <p:spTgt spid="5"/>
                                        </p:tgtEl>
                                      </p:cBhvr>
                                    </p:animEffect>
                                    <p:set>
                                      <p:cBhvr>
                                        <p:cTn id="44" dur="1" fill="hold">
                                          <p:stCondLst>
                                            <p:cond delay="1999"/>
                                          </p:stCondLst>
                                        </p:cTn>
                                        <p:tgtEl>
                                          <p:spTgt spid="5"/>
                                        </p:tgtEl>
                                        <p:attrNameLst>
                                          <p:attrName>style.visibility</p:attrName>
                                        </p:attrNameLst>
                                      </p:cBhvr>
                                      <p:to>
                                        <p:strVal val="hidden"/>
                                      </p:to>
                                    </p:set>
                                  </p:childTnLst>
                                </p:cTn>
                              </p:par>
                              <p:par>
                                <p:cTn id="45" presetID="6" presetClass="exit" presetSubtype="32" fill="hold" grpId="1" nodeType="withEffect">
                                  <p:stCondLst>
                                    <p:cond delay="0"/>
                                  </p:stCondLst>
                                  <p:childTnLst>
                                    <p:animEffect transition="out" filter="circle(out)">
                                      <p:cBhvr>
                                        <p:cTn id="46" dur="2000"/>
                                        <p:tgtEl>
                                          <p:spTgt spid="6"/>
                                        </p:tgtEl>
                                      </p:cBhvr>
                                    </p:animEffect>
                                    <p:set>
                                      <p:cBhvr>
                                        <p:cTn id="47" dur="1" fill="hold">
                                          <p:stCondLst>
                                            <p:cond delay="1999"/>
                                          </p:stCondLst>
                                        </p:cTn>
                                        <p:tgtEl>
                                          <p:spTgt spid="6"/>
                                        </p:tgtEl>
                                        <p:attrNameLst>
                                          <p:attrName>style.visibility</p:attrName>
                                        </p:attrNameLst>
                                      </p:cBhvr>
                                      <p:to>
                                        <p:strVal val="hidden"/>
                                      </p:to>
                                    </p:set>
                                  </p:childTnLst>
                                </p:cTn>
                              </p:par>
                              <p:par>
                                <p:cTn id="48" presetID="6" presetClass="exit" presetSubtype="32" fill="hold" grpId="1" nodeType="withEffect">
                                  <p:stCondLst>
                                    <p:cond delay="0"/>
                                  </p:stCondLst>
                                  <p:childTnLst>
                                    <p:animEffect transition="out" filter="circle(out)">
                                      <p:cBhvr>
                                        <p:cTn id="49" dur="2000"/>
                                        <p:tgtEl>
                                          <p:spTgt spid="12"/>
                                        </p:tgtEl>
                                      </p:cBhvr>
                                    </p:animEffect>
                                    <p:set>
                                      <p:cBhvr>
                                        <p:cTn id="50" dur="1" fill="hold">
                                          <p:stCondLst>
                                            <p:cond delay="1999"/>
                                          </p:stCondLst>
                                        </p:cTn>
                                        <p:tgtEl>
                                          <p:spTgt spid="12"/>
                                        </p:tgtEl>
                                        <p:attrNameLst>
                                          <p:attrName>style.visibility</p:attrName>
                                        </p:attrNameLst>
                                      </p:cBhvr>
                                      <p:to>
                                        <p:strVal val="hidden"/>
                                      </p:to>
                                    </p:set>
                                  </p:childTnLst>
                                </p:cTn>
                              </p:par>
                              <p:par>
                                <p:cTn id="51" presetID="6" presetClass="exit" presetSubtype="32" fill="hold" grpId="1" nodeType="withEffect">
                                  <p:stCondLst>
                                    <p:cond delay="0"/>
                                  </p:stCondLst>
                                  <p:childTnLst>
                                    <p:animEffect transition="out" filter="circle(out)">
                                      <p:cBhvr>
                                        <p:cTn id="52" dur="2000"/>
                                        <p:tgtEl>
                                          <p:spTgt spid="2"/>
                                        </p:tgtEl>
                                      </p:cBhvr>
                                    </p:animEffect>
                                    <p:set>
                                      <p:cBhvr>
                                        <p:cTn id="53" dur="1" fill="hold">
                                          <p:stCondLst>
                                            <p:cond delay="1999"/>
                                          </p:stCondLst>
                                        </p:cTn>
                                        <p:tgtEl>
                                          <p:spTgt spid="2"/>
                                        </p:tgtEl>
                                        <p:attrNameLst>
                                          <p:attrName>style.visibility</p:attrName>
                                        </p:attrNameLst>
                                      </p:cBhvr>
                                      <p:to>
                                        <p:strVal val="hidden"/>
                                      </p:to>
                                    </p:set>
                                  </p:childTnLst>
                                </p:cTn>
                              </p:par>
                              <p:par>
                                <p:cTn id="54" presetID="6" presetClass="exit" presetSubtype="32" fill="hold" grpId="1" nodeType="withEffect">
                                  <p:stCondLst>
                                    <p:cond delay="0"/>
                                  </p:stCondLst>
                                  <p:childTnLst>
                                    <p:animEffect transition="out" filter="circle(out)">
                                      <p:cBhvr>
                                        <p:cTn id="55" dur="2000"/>
                                        <p:tgtEl>
                                          <p:spTgt spid="7"/>
                                        </p:tgtEl>
                                      </p:cBhvr>
                                    </p:animEffect>
                                    <p:set>
                                      <p:cBhvr>
                                        <p:cTn id="56" dur="1" fill="hold">
                                          <p:stCondLst>
                                            <p:cond delay="1999"/>
                                          </p:stCondLst>
                                        </p:cTn>
                                        <p:tgtEl>
                                          <p:spTgt spid="7"/>
                                        </p:tgtEl>
                                        <p:attrNameLst>
                                          <p:attrName>style.visibility</p:attrName>
                                        </p:attrNameLst>
                                      </p:cBhvr>
                                      <p:to>
                                        <p:strVal val="hidden"/>
                                      </p:to>
                                    </p:set>
                                  </p:childTnLst>
                                </p:cTn>
                              </p:par>
                              <p:par>
                                <p:cTn id="57" presetID="6" presetClass="exit" presetSubtype="32" fill="hold" grpId="1" nodeType="withEffect">
                                  <p:stCondLst>
                                    <p:cond delay="0"/>
                                  </p:stCondLst>
                                  <p:childTnLst>
                                    <p:animEffect transition="out" filter="circle(out)">
                                      <p:cBhvr>
                                        <p:cTn id="58" dur="2000"/>
                                        <p:tgtEl>
                                          <p:spTgt spid="11"/>
                                        </p:tgtEl>
                                      </p:cBhvr>
                                    </p:animEffect>
                                    <p:set>
                                      <p:cBhvr>
                                        <p:cTn id="59" dur="1" fill="hold">
                                          <p:stCondLst>
                                            <p:cond delay="1999"/>
                                          </p:stCondLst>
                                        </p:cTn>
                                        <p:tgtEl>
                                          <p:spTgt spid="11"/>
                                        </p:tgtEl>
                                        <p:attrNameLst>
                                          <p:attrName>style.visibility</p:attrName>
                                        </p:attrNameLst>
                                      </p:cBhvr>
                                      <p:to>
                                        <p:strVal val="hidden"/>
                                      </p:to>
                                    </p:set>
                                  </p:childTnLst>
                                </p:cTn>
                              </p:par>
                              <p:par>
                                <p:cTn id="60" presetID="6" presetClass="exit" presetSubtype="32" fill="hold" grpId="1" nodeType="withEffect">
                                  <p:stCondLst>
                                    <p:cond delay="0"/>
                                  </p:stCondLst>
                                  <p:childTnLst>
                                    <p:animEffect transition="out" filter="circle(out)">
                                      <p:cBhvr>
                                        <p:cTn id="61" dur="2000"/>
                                        <p:tgtEl>
                                          <p:spTgt spid="13"/>
                                        </p:tgtEl>
                                      </p:cBhvr>
                                    </p:animEffect>
                                    <p:set>
                                      <p:cBhvr>
                                        <p:cTn id="62" dur="1" fill="hold">
                                          <p:stCondLst>
                                            <p:cond delay="1999"/>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ldLvl="0" animBg="1"/>
      <p:bldP spid="5" grpId="0" animBg="1"/>
      <p:bldP spid="6" grpId="0" animBg="1"/>
      <p:bldP spid="7" grpId="0" animBg="1"/>
      <p:bldP spid="2" grpId="0" animBg="1"/>
      <p:bldP spid="11" grpId="0" animBg="1"/>
      <p:bldP spid="12" grpId="0" animBg="1"/>
      <p:bldP spid="13" grpId="0" animBg="1"/>
      <p:bldP spid="5" grpId="1" animBg="1"/>
      <p:bldP spid="6" grpId="1" animBg="1"/>
      <p:bldP spid="12" grpId="1" animBg="1"/>
      <p:bldP spid="2" grpId="1" animBg="1"/>
      <p:bldP spid="7" grpId="1" animBg="1"/>
      <p:bldP spid="11" grpId="1"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Rectangle 3080"/>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Top 15+ điểm check in tuyệt đỉnh ở Hà Giang mà bạn không nên bỏ lỡ"/>
          <p:cNvPicPr>
            <a:picLocks noChangeAspect="1" noChangeArrowheads="1"/>
          </p:cNvPicPr>
          <p:nvPr/>
        </p:nvPicPr>
        <p:blipFill rotWithShape="1">
          <a:blip r:embed="rId1">
            <a:alphaModFix amt="60000"/>
            <a:extLst>
              <a:ext uri="{28A0092B-C50C-407E-A947-70E740481C1C}">
                <a14:useLocalDpi xmlns:a14="http://schemas.microsoft.com/office/drawing/2010/main" val="0"/>
              </a:ext>
            </a:extLst>
          </a:blip>
          <a:srcRect/>
          <a:stretch>
            <a:fillRect/>
          </a:stretch>
        </p:blipFill>
        <p:spPr bwMode="auto">
          <a:xfrm>
            <a:off x="-76200" y="228600"/>
            <a:ext cx="12192000" cy="6210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0539" y="2133463"/>
            <a:ext cx="1697208" cy="578883"/>
          </a:xfrm>
          <a:prstGeom prst="roundRect">
            <a:avLst/>
          </a:prstGeom>
          <a:solidFill>
            <a:schemeClr val="bg1"/>
          </a:solidFill>
        </p:spPr>
        <p:txBody>
          <a:bodyPr vert="horz" lIns="91440" tIns="45720" rIns="91440" bIns="45720" rtlCol="0">
            <a:normAutofit fontScale="90000"/>
          </a:bodyPr>
          <a:lstStyle/>
          <a:p>
            <a:pPr marL="0" marR="0" lvl="0" indent="0" algn="l" defTabSz="914400" rtl="0" eaLnBrk="1" fontAlgn="auto" latinLnBrk="0" hangingPunct="1">
              <a:lnSpc>
                <a:spcPct val="90000"/>
              </a:lnSpc>
              <a:spcBef>
                <a:spcPts val="0"/>
              </a:spcBef>
              <a:spcAft>
                <a:spcPts val="600"/>
              </a:spcAft>
              <a:buClrTx/>
              <a:buSzTx/>
              <a:buFontTx/>
              <a:buNone/>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
        <p:nvSpPr>
          <p:cNvPr id="15" name="TextBox 14"/>
          <p:cNvSpPr txBox="1"/>
          <p:nvPr/>
        </p:nvSpPr>
        <p:spPr>
          <a:xfrm>
            <a:off x="3127356" y="2133463"/>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
        <p:nvSpPr>
          <p:cNvPr id="4" name="TextBox 3"/>
          <p:cNvSpPr txBox="1"/>
          <p:nvPr/>
        </p:nvSpPr>
        <p:spPr>
          <a:xfrm>
            <a:off x="1447800" y="274320"/>
            <a:ext cx="5144770" cy="1678940"/>
          </a:xfrm>
          <a:prstGeom prst="rect">
            <a:avLst/>
          </a:prstGeom>
          <a:solidFill>
            <a:schemeClr val="bg1"/>
          </a:solidFill>
        </p:spPr>
        <p:txBody>
          <a:bodyPr vert="horz" lIns="60960" tIns="30480" rIns="60960" bIns="30480" rtlCol="0" anchor="ctr">
            <a:normAutofit/>
          </a:bodyPr>
          <a:p>
            <a:pPr marL="0" marR="0" lvl="0" indent="-152400" algn="ctr" defTabSz="609600" rtl="0" eaLnBrk="1" fontAlgn="auto" latinLnBrk="0" hangingPunct="1">
              <a:lnSpc>
                <a:spcPct val="90000"/>
              </a:lnSpc>
              <a:spcBef>
                <a:spcPct val="0"/>
              </a:spcBef>
              <a:spcAft>
                <a:spcPts val="400"/>
              </a:spcAft>
              <a:buClrTx/>
              <a:buSzTx/>
              <a:buFontTx/>
              <a:buNone/>
              <a:defRPr/>
            </a:pPr>
            <a:r>
              <a:rPr lang="en-US" sz="4000" b="1" dirty="0">
                <a:solidFill>
                  <a:srgbClr val="FF0000"/>
                </a:solidFill>
                <a:latin typeface="Times New Roman" panose="02020603050405020304" pitchFamily="18" charset="0"/>
                <a:cs typeface="Times New Roman" panose="02020603050405020304" pitchFamily="18" charset="0"/>
              </a:rPr>
              <a:t>GIẢI NGHĨA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TỪ NGỮ</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bldLvl="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4"/>
          <p:cNvSpPr>
            <a:spLocks noGrp="1" noRot="1" noChangeAspect="1" noMove="1" noResize="1" noEditPoints="1" noAdjustHandles="1" noChangeArrowheads="1" noChangeShapeType="1" noTextEdit="1"/>
          </p:cNvSpPr>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Cây Lạc Tiên chữa mất ngủ hiệu quả Phòng khám Đông y Phúc Thành"/>
          <p:cNvPicPr>
            <a:picLocks noChangeAspect="1" noChangeArrowheads="1"/>
          </p:cNvPicPr>
          <p:nvPr/>
        </p:nvPicPr>
        <p:blipFill rotWithShape="1">
          <a:blip r:embed="rId1">
            <a:extLst>
              <a:ext uri="{28A0092B-C50C-407E-A947-70E740481C1C}">
                <a14:useLocalDpi xmlns:a14="http://schemas.microsoft.com/office/drawing/2010/main" val="0"/>
              </a:ext>
            </a:extLst>
          </a:blip>
          <a:srcRect l="527" r="971"/>
          <a:stretch>
            <a:fillRect/>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p:cNvPicPr>
            <a:picLocks noChangeAspect="1" noChangeArrowheads="1"/>
          </p:cNvPicPr>
          <p:nvPr/>
        </p:nvPicPr>
        <p:blipFill rotWithShape="1">
          <a:blip r:embed="rId2">
            <a:extLst>
              <a:ext uri="{28A0092B-C50C-407E-A947-70E740481C1C}">
                <a14:useLocalDpi xmlns:a14="http://schemas.microsoft.com/office/drawing/2010/main" val="0"/>
              </a:ext>
            </a:extLst>
          </a:blip>
          <a:srcRect l="21157" r="8392" b="2"/>
          <a:stretch>
            <a:fillRect/>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Data Pie Charts">
  <a:themeElements>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Data Pie Chart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Data Pie Char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ta Pie Char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ta Pie Char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ta Pie Char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ta Pie Char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ta Pie Char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ta Pie Char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ta Pie Char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ta Pie Char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ta Pie Char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ta Pie Char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ta Pie Char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ata Pie Charts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4172</Words>
  <Application>WPS Presentation</Application>
  <PresentationFormat>Widescreen</PresentationFormat>
  <Paragraphs>138</Paragraphs>
  <Slides>20</Slides>
  <Notes>3</Notes>
  <HiddenSlides>0</HiddenSlides>
  <MMClips>3</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20</vt:i4>
      </vt:variant>
    </vt:vector>
  </HeadingPairs>
  <TitlesOfParts>
    <vt:vector size="40" baseType="lpstr">
      <vt:lpstr>Arial</vt:lpstr>
      <vt:lpstr>SimSun</vt:lpstr>
      <vt:lpstr>Wingdings</vt:lpstr>
      <vt:lpstr>Sigmar One</vt:lpstr>
      <vt:lpstr>Arial</vt:lpstr>
      <vt:lpstr>Microsoft YaHei</vt:lpstr>
      <vt:lpstr>HP001 4H</vt:lpstr>
      <vt:lpstr>Open Sans</vt:lpstr>
      <vt:lpstr>Segoe Print</vt:lpstr>
      <vt:lpstr>Calibri</vt:lpstr>
      <vt:lpstr>SVN-Gretoon</vt:lpstr>
      <vt:lpstr>Sriracha</vt:lpstr>
      <vt:lpstr>Nunito Black</vt:lpstr>
      <vt:lpstr>#9Slide03 AmpleSoft Bold</vt:lpstr>
      <vt:lpstr>Baloo 2 SemiBold</vt:lpstr>
      <vt:lpstr>#9Slide03 Arima Madurai Black</vt:lpstr>
      <vt:lpstr>Baloo 2 Medium</vt:lpstr>
      <vt:lpstr>Arial Unicode MS</vt:lpstr>
      <vt:lpstr>Times New Roman</vt:lpstr>
      <vt:lpstr>Data Pie Charts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Nhung Mac</cp:lastModifiedBy>
  <cp:revision>35</cp:revision>
  <dcterms:created xsi:type="dcterms:W3CDTF">2006-08-16T00:00:00Z</dcterms:created>
  <dcterms:modified xsi:type="dcterms:W3CDTF">2024-10-11T13:42:33Z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478E5BDE5BC1455081BF7BA6E9321D29_12</vt:lpwstr>
  </property>
  <property fmtid="{D5CDD505-2E9C-101B-9397-08002B2CF9AE}" pid="3" name="KSOProductBuildVer">
    <vt:lpwstr>1033-12.2.0.18586</vt:lpwstr>
  </property>
</Properties>
</file>