
<file path=[Content_Types].xml><?xml version="1.0" encoding="utf-8"?>
<Types xmlns="http://schemas.openxmlformats.org/package/2006/content-types">
  <Default Extension="jpeg" ContentType="image/jpeg"/>
  <Default Extension="JPG" ContentType="image/.jpg"/>
  <Default Extension="wav" ContentType="audio/x-wav"/>
  <Default Extension="gif" ContentType="image/gif"/>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7" r:id="rId3"/>
    <p:sldId id="258" r:id="rId4"/>
    <p:sldId id="259" r:id="rId5"/>
    <p:sldId id="260" r:id="rId7"/>
    <p:sldId id="261" r:id="rId8"/>
    <p:sldId id="262" r:id="rId9"/>
    <p:sldId id="263" r:id="rId10"/>
    <p:sldId id="264" r:id="rId11"/>
    <p:sldId id="265" r:id="rId12"/>
    <p:sldId id="266" r:id="rId13"/>
    <p:sldId id="267" r:id="rId14"/>
    <p:sldId id="273" r:id="rId15"/>
    <p:sldId id="269"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3.pn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image" Target="../media/image23.pn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3.png"/><Relationship Id="rId12" Type="http://schemas.openxmlformats.org/officeDocument/2006/relationships/notesSlide" Target="../notesSlides/notesSlide10.xml"/><Relationship Id="rId11" Type="http://schemas.openxmlformats.org/officeDocument/2006/relationships/slideLayout" Target="../slideLayouts/slideLayout7.xml"/><Relationship Id="rId10" Type="http://schemas.openxmlformats.org/officeDocument/2006/relationships/image" Target="../media/image22.png"/><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emf"/><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audio" Target="../media/audio2.wav"/><Relationship Id="rId4" Type="http://schemas.openxmlformats.org/officeDocument/2006/relationships/image" Target="../media/image8.png"/><Relationship Id="rId3" Type="http://schemas.openxmlformats.org/officeDocument/2006/relationships/image" Target="../media/image7.GIF"/><Relationship Id="rId2" Type="http://schemas.openxmlformats.org/officeDocument/2006/relationships/image" Target="../media/image10.GIF"/><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6.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microsoft.com/office/2007/relationships/hdphoto" Target="../media/image17.wdp"/><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3.png"/><Relationship Id="rId13" Type="http://schemas.openxmlformats.org/officeDocument/2006/relationships/notesSlide" Target="../notesSlides/notesSlide3.xml"/><Relationship Id="rId12" Type="http://schemas.openxmlformats.org/officeDocument/2006/relationships/slideLayout" Target="../slideLayouts/slideLayout7.xml"/><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28.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microsoft.com/office/2007/relationships/hdphoto" Target="../media/image31.wdp"/><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5"/>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3"/>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6"/>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7"/>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8"/>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9"/>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endPar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0"/>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endPar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1"/>
          <a:stretch>
            <a:fillRect/>
          </a:stretch>
        </p:blipFill>
        <p:spPr>
          <a:xfrm>
            <a:off x="397565" y="-122058"/>
            <a:ext cx="11579087" cy="6929892"/>
          </a:xfrm>
          <a:prstGeom prst="rect">
            <a:avLst/>
          </a:prstGeom>
        </p:spPr>
      </p:pic>
      <p:sp>
        <p:nvSpPr>
          <p:cNvPr id="62" name="TextBox 61"/>
          <p:cNvSpPr txBox="1"/>
          <p:nvPr/>
        </p:nvSpPr>
        <p:spPr>
          <a:xfrm>
            <a:off x="4274496" y="375998"/>
            <a:ext cx="4840355" cy="5631180"/>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ln>
          <a:effectLst/>
        </p:spPr>
        <p:txBody>
          <a:bodyPr wrap="square" rtlCol="0">
            <a:spAutoFit/>
          </a:bodyPr>
          <a:lstStyle/>
          <a:p>
            <a:pPr algn="ctr">
              <a:defRPr/>
            </a:pPr>
            <a:r>
              <a:rPr lang="en-US" sz="3600" b="1" kern="0" dirty="0">
                <a:solidFill>
                  <a:srgbClr val="017A45"/>
                </a:solidFill>
                <a:latin typeface="等线"/>
              </a:rPr>
              <a:t>9 x 3 = 27 </a:t>
            </a:r>
            <a:endParaRPr lang="en-US" sz="3600" b="1" kern="0" dirty="0">
              <a:solidFill>
                <a:srgbClr val="017A45"/>
              </a:solidFill>
              <a:latin typeface="等线"/>
            </a:endParaRPr>
          </a:p>
          <a:p>
            <a:pPr algn="ctr">
              <a:defRPr/>
            </a:pPr>
            <a:r>
              <a:rPr lang="en-US" sz="3600" b="1" kern="0" dirty="0">
                <a:solidFill>
                  <a:srgbClr val="017A45"/>
                </a:solidFill>
                <a:latin typeface="等线"/>
              </a:rPr>
              <a:t> 9 x 5 = 45</a:t>
            </a:r>
            <a:endParaRPr lang="en-US" sz="3600" b="1" kern="0" dirty="0">
              <a:solidFill>
                <a:srgbClr val="017A45"/>
              </a:solidFill>
              <a:latin typeface="等线"/>
            </a:endParaRPr>
          </a:p>
          <a:p>
            <a:pPr algn="ctr">
              <a:defRPr/>
            </a:pPr>
            <a:r>
              <a:rPr lang="en-US" sz="3600" b="1" kern="0" dirty="0">
                <a:solidFill>
                  <a:srgbClr val="017A45"/>
                </a:solidFill>
                <a:latin typeface="等线"/>
              </a:rPr>
              <a:t> 9 x 2 = 18</a:t>
            </a:r>
            <a:endParaRPr lang="en-US" sz="3600" b="1" kern="0" dirty="0">
              <a:solidFill>
                <a:srgbClr val="017A45"/>
              </a:solidFill>
              <a:latin typeface="等线"/>
            </a:endParaRPr>
          </a:p>
          <a:p>
            <a:pPr algn="ctr">
              <a:defRPr/>
            </a:pPr>
            <a:r>
              <a:rPr lang="en-US" sz="3600" b="1" kern="0" dirty="0">
                <a:solidFill>
                  <a:srgbClr val="017A45"/>
                </a:solidFill>
                <a:latin typeface="等线"/>
              </a:rPr>
              <a:t>9 x 1 = 9</a:t>
            </a:r>
            <a:endParaRPr lang="en-US" sz="3600" b="1" kern="0" dirty="0">
              <a:solidFill>
                <a:srgbClr val="017A45"/>
              </a:solidFill>
              <a:latin typeface="等线"/>
            </a:endParaRPr>
          </a:p>
          <a:p>
            <a:pPr algn="ctr">
              <a:defRPr/>
            </a:pPr>
            <a:r>
              <a:rPr lang="en-US" sz="3600" b="1" kern="0" dirty="0">
                <a:solidFill>
                  <a:srgbClr val="017A45"/>
                </a:solidFill>
                <a:latin typeface="等线"/>
              </a:rPr>
              <a:t> 9 x 8 = 72</a:t>
            </a:r>
            <a:endParaRPr lang="en-US" sz="3600" b="1" kern="0" dirty="0">
              <a:solidFill>
                <a:srgbClr val="017A45"/>
              </a:solidFill>
              <a:latin typeface="等线"/>
            </a:endParaRPr>
          </a:p>
          <a:p>
            <a:pPr algn="ctr">
              <a:defRPr/>
            </a:pPr>
            <a:r>
              <a:rPr lang="en-US" sz="3600" b="1" kern="0" dirty="0">
                <a:solidFill>
                  <a:srgbClr val="017A45"/>
                </a:solidFill>
                <a:latin typeface="等线"/>
              </a:rPr>
              <a:t> 9 x 6 = 54</a:t>
            </a:r>
            <a:endParaRPr lang="en-US" sz="3600" b="1" kern="0" dirty="0">
              <a:solidFill>
                <a:srgbClr val="017A45"/>
              </a:solidFill>
              <a:latin typeface="等线"/>
            </a:endParaRPr>
          </a:p>
          <a:p>
            <a:pPr algn="ctr">
              <a:defRPr/>
            </a:pPr>
            <a:r>
              <a:rPr lang="en-US" sz="3600" b="1" kern="0" dirty="0">
                <a:solidFill>
                  <a:srgbClr val="017A45"/>
                </a:solidFill>
                <a:latin typeface="等线"/>
              </a:rPr>
              <a:t> 9 x 9 = 81</a:t>
            </a:r>
            <a:endParaRPr lang="en-US" sz="3600" b="1" kern="0" dirty="0">
              <a:solidFill>
                <a:srgbClr val="017A45"/>
              </a:solidFill>
              <a:latin typeface="等线"/>
            </a:endParaRPr>
          </a:p>
          <a:p>
            <a:pPr algn="ctr">
              <a:defRPr/>
            </a:pPr>
            <a:r>
              <a:rPr lang="en-US" sz="3600" b="1" kern="0" dirty="0">
                <a:solidFill>
                  <a:srgbClr val="017A45"/>
                </a:solidFill>
                <a:latin typeface="等线"/>
              </a:rPr>
              <a:t> 9 x 4 = 36</a:t>
            </a:r>
            <a:endParaRPr lang="en-US" sz="3600" b="1" kern="0" dirty="0">
              <a:solidFill>
                <a:srgbClr val="017A45"/>
              </a:solidFill>
              <a:latin typeface="等线"/>
            </a:endParaRPr>
          </a:p>
          <a:p>
            <a:pPr algn="ctr">
              <a:defRPr/>
            </a:pPr>
            <a:r>
              <a:rPr lang="en-US" sz="3600" b="1" kern="0" dirty="0">
                <a:solidFill>
                  <a:srgbClr val="017A45"/>
                </a:solidFill>
                <a:latin typeface="等线"/>
              </a:rPr>
              <a:t>  9 x 7 = 63</a:t>
            </a:r>
            <a:endParaRPr lang="en-US" sz="3600" b="1" kern="0" dirty="0">
              <a:solidFill>
                <a:srgbClr val="017A45"/>
              </a:solidFill>
              <a:latin typeface="等线"/>
            </a:endParaRPr>
          </a:p>
          <a:p>
            <a:pPr algn="ctr">
              <a:defRPr/>
            </a:pPr>
            <a:r>
              <a:rPr lang="en-US" sz="3600" b="1" kern="0" dirty="0">
                <a:solidFill>
                  <a:srgbClr val="017A45"/>
                </a:solidFill>
                <a:latin typeface="等线"/>
              </a:rPr>
              <a:t>    9 x 10 = 90</a:t>
            </a:r>
            <a:endParaRPr lang="en-US" sz="3600" b="1" kern="0" dirty="0">
              <a:solidFill>
                <a:srgbClr val="017A45"/>
              </a:solidFill>
              <a:latin typeface="等线"/>
            </a:endParaRPr>
          </a:p>
        </p:txBody>
      </p:sp>
      <p:pic>
        <p:nvPicPr>
          <p:cNvPr id="63"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p:cNvPicPr>
            <a:picLocks noChangeAspect="1" noChangeArrowheads="1" noCrop="1"/>
          </p:cNvPicPr>
          <p:nvPr/>
        </p:nvPicPr>
        <p:blipFill>
          <a:blip r:embed="rId3"/>
          <a:srcRect/>
          <a:stretch>
            <a:fillRect/>
          </a:stretch>
        </p:blipFill>
        <p:spPr bwMode="auto">
          <a:xfrm>
            <a:off x="6183519" y="358143"/>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p:cNvPicPr>
            <a:picLocks noChangeAspect="1" noChangeArrowheads="1" noCrop="1"/>
          </p:cNvPicPr>
          <p:nvPr/>
        </p:nvPicPr>
        <p:blipFill>
          <a:blip r:embed="rId3"/>
          <a:srcRect/>
          <a:stretch>
            <a:fillRect/>
          </a:stretch>
        </p:blipFill>
        <p:spPr bwMode="auto">
          <a:xfrm>
            <a:off x="7064448" y="930896"/>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p:cNvPicPr>
            <a:picLocks noChangeAspect="1" noChangeArrowheads="1" noCrop="1"/>
          </p:cNvPicPr>
          <p:nvPr/>
        </p:nvPicPr>
        <p:blipFill>
          <a:blip r:embed="rId3"/>
          <a:srcRect/>
          <a:stretch>
            <a:fillRect/>
          </a:stretch>
        </p:blipFill>
        <p:spPr bwMode="auto">
          <a:xfrm>
            <a:off x="5394835" y="1441386"/>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p:cNvPicPr>
            <a:picLocks noChangeAspect="1" noChangeArrowheads="1" noCrop="1"/>
          </p:cNvPicPr>
          <p:nvPr/>
        </p:nvPicPr>
        <p:blipFill>
          <a:blip r:embed="rId3"/>
          <a:srcRect/>
          <a:stretch>
            <a:fillRect/>
          </a:stretch>
        </p:blipFill>
        <p:spPr bwMode="auto">
          <a:xfrm>
            <a:off x="6356627" y="1900340"/>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p:cNvPicPr>
            <a:picLocks noChangeAspect="1" noChangeArrowheads="1" noCrop="1"/>
          </p:cNvPicPr>
          <p:nvPr/>
        </p:nvPicPr>
        <p:blipFill>
          <a:blip r:embed="rId3"/>
          <a:srcRect/>
          <a:stretch>
            <a:fillRect/>
          </a:stretch>
        </p:blipFill>
        <p:spPr bwMode="auto">
          <a:xfrm>
            <a:off x="7060233" y="2540190"/>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p:cNvPicPr>
            <a:picLocks noChangeAspect="1" noChangeArrowheads="1" noCrop="1"/>
          </p:cNvPicPr>
          <p:nvPr/>
        </p:nvPicPr>
        <p:blipFill>
          <a:blip r:embed="rId3"/>
          <a:srcRect/>
          <a:stretch>
            <a:fillRect/>
          </a:stretch>
        </p:blipFill>
        <p:spPr bwMode="auto">
          <a:xfrm>
            <a:off x="6162286" y="3092014"/>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p:cNvPicPr>
            <a:picLocks noChangeAspect="1" noChangeArrowheads="1" noCrop="1"/>
          </p:cNvPicPr>
          <p:nvPr/>
        </p:nvPicPr>
        <p:blipFill>
          <a:blip r:embed="rId3"/>
          <a:srcRect/>
          <a:stretch>
            <a:fillRect/>
          </a:stretch>
        </p:blipFill>
        <p:spPr bwMode="auto">
          <a:xfrm>
            <a:off x="5355763" y="365812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p:cNvPicPr>
            <a:picLocks noChangeAspect="1" noChangeArrowheads="1" noCrop="1"/>
          </p:cNvPicPr>
          <p:nvPr/>
        </p:nvPicPr>
        <p:blipFill>
          <a:blip r:embed="rId3"/>
          <a:srcRect/>
          <a:stretch>
            <a:fillRect/>
          </a:stretch>
        </p:blipFill>
        <p:spPr bwMode="auto">
          <a:xfrm>
            <a:off x="7077790" y="4173423"/>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p:cNvPicPr>
            <a:picLocks noChangeAspect="1" noChangeArrowheads="1" noCrop="1"/>
          </p:cNvPicPr>
          <p:nvPr/>
        </p:nvPicPr>
        <p:blipFill>
          <a:blip r:embed="rId3"/>
          <a:srcRect/>
          <a:stretch>
            <a:fillRect/>
          </a:stretch>
        </p:blipFill>
        <p:spPr bwMode="auto">
          <a:xfrm>
            <a:off x="6271267" y="474200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p:cNvPicPr>
            <a:picLocks noChangeAspect="1" noChangeArrowheads="1" noCrop="1"/>
          </p:cNvPicPr>
          <p:nvPr/>
        </p:nvPicPr>
        <p:blipFill>
          <a:blip r:embed="rId3"/>
          <a:srcRect/>
          <a:stretch>
            <a:fillRect/>
          </a:stretch>
        </p:blipFill>
        <p:spPr bwMode="auto">
          <a:xfrm>
            <a:off x="7289639" y="5291000"/>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a:xfrm>
            <a:off x="696648" y="994247"/>
            <a:ext cx="3571812" cy="769441"/>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a:t>
            </a: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nhân</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9</a:t>
            </a:r>
            <a:endPar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8"/>
                                        </p:tgtEl>
                                      </p:cBhvr>
                                    </p:animEffect>
                                    <p:anim calcmode="lin" valueType="num">
                                      <p:cBhvr>
                                        <p:cTn id="74" dur="1000"/>
                                        <p:tgtEl>
                                          <p:spTgt spid="68"/>
                                        </p:tgtEl>
                                        <p:attrNameLst>
                                          <p:attrName>ppt_x</p:attrName>
                                        </p:attrNameLst>
                                      </p:cBhvr>
                                      <p:tavLst>
                                        <p:tav tm="0">
                                          <p:val>
                                            <p:strVal val="ppt_x"/>
                                          </p:val>
                                        </p:tav>
                                        <p:tav tm="100000">
                                          <p:val>
                                            <p:strVal val="ppt_x"/>
                                          </p:val>
                                        </p:tav>
                                      </p:tavLst>
                                    </p:anim>
                                    <p:anim calcmode="lin" valueType="num">
                                      <p:cBhvr>
                                        <p:cTn id="75" dur="1000"/>
                                        <p:tgtEl>
                                          <p:spTgt spid="68"/>
                                        </p:tgtEl>
                                        <p:attrNameLst>
                                          <p:attrName>ppt_y</p:attrName>
                                        </p:attrNameLst>
                                      </p:cBhvr>
                                      <p:tavLst>
                                        <p:tav tm="0">
                                          <p:val>
                                            <p:strVal val="ppt_y"/>
                                          </p:val>
                                        </p:tav>
                                        <p:tav tm="100000">
                                          <p:val>
                                            <p:strVal val="ppt_y+.1"/>
                                          </p:val>
                                        </p:tav>
                                      </p:tavLst>
                                    </p:anim>
                                    <p:set>
                                      <p:cBhvr>
                                        <p:cTn id="7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9"/>
                                        </p:tgtEl>
                                      </p:cBhvr>
                                    </p:animEffect>
                                    <p:anim calcmode="lin" valueType="num">
                                      <p:cBhvr>
                                        <p:cTn id="81" dur="1000"/>
                                        <p:tgtEl>
                                          <p:spTgt spid="69"/>
                                        </p:tgtEl>
                                        <p:attrNameLst>
                                          <p:attrName>ppt_x</p:attrName>
                                        </p:attrNameLst>
                                      </p:cBhvr>
                                      <p:tavLst>
                                        <p:tav tm="0">
                                          <p:val>
                                            <p:strVal val="ppt_x"/>
                                          </p:val>
                                        </p:tav>
                                        <p:tav tm="100000">
                                          <p:val>
                                            <p:strVal val="ppt_x"/>
                                          </p:val>
                                        </p:tav>
                                      </p:tavLst>
                                    </p:anim>
                                    <p:anim calcmode="lin" valueType="num">
                                      <p:cBhvr>
                                        <p:cTn id="82" dur="1000"/>
                                        <p:tgtEl>
                                          <p:spTgt spid="69"/>
                                        </p:tgtEl>
                                        <p:attrNameLst>
                                          <p:attrName>ppt_y</p:attrName>
                                        </p:attrNameLst>
                                      </p:cBhvr>
                                      <p:tavLst>
                                        <p:tav tm="0">
                                          <p:val>
                                            <p:strVal val="ppt_y"/>
                                          </p:val>
                                        </p:tav>
                                        <p:tav tm="100000">
                                          <p:val>
                                            <p:strVal val="ppt_y+.1"/>
                                          </p:val>
                                        </p:tav>
                                      </p:tavLst>
                                    </p:anim>
                                    <p:set>
                                      <p:cBhvr>
                                        <p:cTn id="83"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0"/>
                                        </p:tgtEl>
                                      </p:cBhvr>
                                    </p:animEffect>
                                    <p:anim calcmode="lin" valueType="num">
                                      <p:cBhvr>
                                        <p:cTn id="88" dur="1000"/>
                                        <p:tgtEl>
                                          <p:spTgt spid="70"/>
                                        </p:tgtEl>
                                        <p:attrNameLst>
                                          <p:attrName>ppt_x</p:attrName>
                                        </p:attrNameLst>
                                      </p:cBhvr>
                                      <p:tavLst>
                                        <p:tav tm="0">
                                          <p:val>
                                            <p:strVal val="ppt_x"/>
                                          </p:val>
                                        </p:tav>
                                        <p:tav tm="100000">
                                          <p:val>
                                            <p:strVal val="ppt_x"/>
                                          </p:val>
                                        </p:tav>
                                      </p:tavLst>
                                    </p:anim>
                                    <p:anim calcmode="lin" valueType="num">
                                      <p:cBhvr>
                                        <p:cTn id="89" dur="1000"/>
                                        <p:tgtEl>
                                          <p:spTgt spid="70"/>
                                        </p:tgtEl>
                                        <p:attrNameLst>
                                          <p:attrName>ppt_y</p:attrName>
                                        </p:attrNameLst>
                                      </p:cBhvr>
                                      <p:tavLst>
                                        <p:tav tm="0">
                                          <p:val>
                                            <p:strVal val="ppt_y"/>
                                          </p:val>
                                        </p:tav>
                                        <p:tav tm="100000">
                                          <p:val>
                                            <p:strVal val="ppt_y+.1"/>
                                          </p:val>
                                        </p:tav>
                                      </p:tavLst>
                                    </p:anim>
                                    <p:set>
                                      <p:cBhvr>
                                        <p:cTn id="9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4"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1"/>
                                        </p:tgtEl>
                                      </p:cBhvr>
                                    </p:animEffect>
                                    <p:anim calcmode="lin" valueType="num">
                                      <p:cBhvr>
                                        <p:cTn id="95" dur="1000"/>
                                        <p:tgtEl>
                                          <p:spTgt spid="71"/>
                                        </p:tgtEl>
                                        <p:attrNameLst>
                                          <p:attrName>ppt_x</p:attrName>
                                        </p:attrNameLst>
                                      </p:cBhvr>
                                      <p:tavLst>
                                        <p:tav tm="0">
                                          <p:val>
                                            <p:strVal val="ppt_x"/>
                                          </p:val>
                                        </p:tav>
                                        <p:tav tm="100000">
                                          <p:val>
                                            <p:strVal val="ppt_x"/>
                                          </p:val>
                                        </p:tav>
                                      </p:tavLst>
                                    </p:anim>
                                    <p:anim calcmode="lin" valueType="num">
                                      <p:cBhvr>
                                        <p:cTn id="96" dur="1000"/>
                                        <p:tgtEl>
                                          <p:spTgt spid="71"/>
                                        </p:tgtEl>
                                        <p:attrNameLst>
                                          <p:attrName>ppt_y</p:attrName>
                                        </p:attrNameLst>
                                      </p:cBhvr>
                                      <p:tavLst>
                                        <p:tav tm="0">
                                          <p:val>
                                            <p:strVal val="ppt_y"/>
                                          </p:val>
                                        </p:tav>
                                        <p:tav tm="100000">
                                          <p:val>
                                            <p:strVal val="ppt_y+.1"/>
                                          </p:val>
                                        </p:tav>
                                      </p:tavLst>
                                    </p:anim>
                                    <p:set>
                                      <p:cBhvr>
                                        <p:cTn id="97"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4"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1"/>
          <a:stretch>
            <a:fillRect/>
          </a:stretch>
        </p:blipFill>
        <p:spPr>
          <a:xfrm>
            <a:off x="397565" y="-122058"/>
            <a:ext cx="11579087" cy="6929892"/>
          </a:xfrm>
          <a:prstGeom prst="rect">
            <a:avLst/>
          </a:prstGeom>
        </p:spPr>
      </p:pic>
      <p:sp>
        <p:nvSpPr>
          <p:cNvPr id="62" name="TextBox 61"/>
          <p:cNvSpPr txBox="1"/>
          <p:nvPr/>
        </p:nvSpPr>
        <p:spPr>
          <a:xfrm>
            <a:off x="4274496" y="375998"/>
            <a:ext cx="4840355" cy="5631180"/>
          </a:xfrm>
          <a:custGeom>
            <a:avLst/>
            <a:gdLst>
              <a:gd name="connsiteX0" fmla="*/ 0 w 4840355"/>
              <a:gd name="connsiteY0" fmla="*/ 0 h 5632311"/>
              <a:gd name="connsiteX1" fmla="*/ 4840355 w 4840355"/>
              <a:gd name="connsiteY1" fmla="*/ 0 h 5632311"/>
              <a:gd name="connsiteX2" fmla="*/ 4840355 w 4840355"/>
              <a:gd name="connsiteY2" fmla="*/ 5632311 h 5632311"/>
              <a:gd name="connsiteX3" fmla="*/ 0 w 4840355"/>
              <a:gd name="connsiteY3" fmla="*/ 5632311 h 5632311"/>
              <a:gd name="connsiteX4" fmla="*/ 0 w 4840355"/>
              <a:gd name="connsiteY4" fmla="*/ 0 h 5632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355" h="5632311" fill="none" extrusionOk="0">
                <a:moveTo>
                  <a:pt x="0" y="0"/>
                </a:moveTo>
                <a:cubicBezTo>
                  <a:pt x="2308570" y="149518"/>
                  <a:pt x="2736461" y="-90350"/>
                  <a:pt x="4840355" y="0"/>
                </a:cubicBezTo>
                <a:cubicBezTo>
                  <a:pt x="5009718" y="1857622"/>
                  <a:pt x="4866888" y="4188855"/>
                  <a:pt x="4840355" y="5632311"/>
                </a:cubicBezTo>
                <a:cubicBezTo>
                  <a:pt x="3046761" y="5788597"/>
                  <a:pt x="2011072" y="5474050"/>
                  <a:pt x="0" y="5632311"/>
                </a:cubicBezTo>
                <a:cubicBezTo>
                  <a:pt x="111984" y="3474709"/>
                  <a:pt x="-8690" y="2531106"/>
                  <a:pt x="0" y="0"/>
                </a:cubicBezTo>
                <a:close/>
              </a:path>
              <a:path w="4840355" h="5632311" stroke="0" extrusionOk="0">
                <a:moveTo>
                  <a:pt x="0" y="0"/>
                </a:moveTo>
                <a:cubicBezTo>
                  <a:pt x="524847" y="-125902"/>
                  <a:pt x="4155300" y="163031"/>
                  <a:pt x="4840355" y="0"/>
                </a:cubicBezTo>
                <a:cubicBezTo>
                  <a:pt x="4776668" y="2595404"/>
                  <a:pt x="4925411" y="3596178"/>
                  <a:pt x="4840355" y="5632311"/>
                </a:cubicBezTo>
                <a:cubicBezTo>
                  <a:pt x="4327569" y="5678181"/>
                  <a:pt x="1593379" y="5482684"/>
                  <a:pt x="0" y="5632311"/>
                </a:cubicBezTo>
                <a:cubicBezTo>
                  <a:pt x="-105469" y="3582959"/>
                  <a:pt x="144620" y="1663532"/>
                  <a:pt x="0" y="0"/>
                </a:cubicBezTo>
                <a:close/>
              </a:path>
            </a:pathLst>
          </a:custGeom>
          <a:solidFill>
            <a:srgbClr val="FFEBD3"/>
          </a:solidFill>
          <a:ln w="28575" cap="flat" cmpd="sng" algn="ctr">
            <a:solidFill>
              <a:srgbClr val="FF5E6D"/>
            </a:solidFill>
            <a:prstDash val="solid"/>
            <a:miter lim="800000"/>
          </a:ln>
          <a:effectLst/>
        </p:spPr>
        <p:txBody>
          <a:bodyPr wrap="square" rtlCol="0">
            <a:spAutoFit/>
          </a:bodyPr>
          <a:lstStyle/>
          <a:p>
            <a:pPr algn="ctr">
              <a:defRPr/>
            </a:pPr>
            <a:r>
              <a:rPr lang="en-US" sz="3600" b="1" kern="0" dirty="0">
                <a:solidFill>
                  <a:srgbClr val="017A45"/>
                </a:solidFill>
                <a:latin typeface="等线"/>
              </a:rPr>
              <a:t>9 : 9 = 1 </a:t>
            </a:r>
            <a:endParaRPr lang="en-US" sz="3600" b="1" kern="0" dirty="0">
              <a:solidFill>
                <a:srgbClr val="017A45"/>
              </a:solidFill>
              <a:latin typeface="等线"/>
            </a:endParaRPr>
          </a:p>
          <a:p>
            <a:pPr algn="ctr">
              <a:defRPr/>
            </a:pPr>
            <a:r>
              <a:rPr lang="en-US" sz="3600" b="1" kern="0" dirty="0">
                <a:solidFill>
                  <a:srgbClr val="017A45"/>
                </a:solidFill>
                <a:latin typeface="等线"/>
              </a:rPr>
              <a:t> 45 : 9 = 5</a:t>
            </a:r>
            <a:endParaRPr lang="en-US" sz="3600" b="1" kern="0" dirty="0">
              <a:solidFill>
                <a:srgbClr val="017A45"/>
              </a:solidFill>
              <a:latin typeface="等线"/>
            </a:endParaRPr>
          </a:p>
          <a:p>
            <a:pPr algn="ctr">
              <a:defRPr/>
            </a:pPr>
            <a:r>
              <a:rPr lang="en-US" sz="3600" b="1" kern="0" dirty="0">
                <a:solidFill>
                  <a:srgbClr val="017A45"/>
                </a:solidFill>
                <a:latin typeface="等线"/>
              </a:rPr>
              <a:t> 18 : 9 = 2</a:t>
            </a:r>
            <a:endParaRPr lang="en-US" sz="3600" b="1" kern="0" dirty="0">
              <a:solidFill>
                <a:srgbClr val="017A45"/>
              </a:solidFill>
              <a:latin typeface="等线"/>
            </a:endParaRPr>
          </a:p>
          <a:p>
            <a:pPr algn="ctr">
              <a:defRPr/>
            </a:pPr>
            <a:r>
              <a:rPr lang="en-US" sz="3600" b="1" kern="0" dirty="0">
                <a:solidFill>
                  <a:srgbClr val="017A45"/>
                </a:solidFill>
                <a:latin typeface="等线"/>
              </a:rPr>
              <a:t>54 : 9 = 6</a:t>
            </a:r>
            <a:endParaRPr lang="en-US" sz="3600" b="1" kern="0" dirty="0">
              <a:solidFill>
                <a:srgbClr val="017A45"/>
              </a:solidFill>
              <a:latin typeface="等线"/>
            </a:endParaRPr>
          </a:p>
          <a:p>
            <a:pPr algn="ctr">
              <a:defRPr/>
            </a:pPr>
            <a:r>
              <a:rPr lang="en-US" sz="3600" b="1" kern="0" dirty="0">
                <a:solidFill>
                  <a:srgbClr val="017A45"/>
                </a:solidFill>
                <a:latin typeface="等线"/>
              </a:rPr>
              <a:t> 72 : 9 = 8</a:t>
            </a:r>
            <a:endParaRPr lang="en-US" sz="3600" b="1" kern="0" dirty="0">
              <a:solidFill>
                <a:srgbClr val="017A45"/>
              </a:solidFill>
              <a:latin typeface="等线"/>
            </a:endParaRPr>
          </a:p>
          <a:p>
            <a:pPr algn="ctr">
              <a:defRPr/>
            </a:pPr>
            <a:r>
              <a:rPr lang="en-US" sz="3600" b="1" kern="0" dirty="0">
                <a:solidFill>
                  <a:srgbClr val="017A45"/>
                </a:solidFill>
                <a:latin typeface="等线"/>
              </a:rPr>
              <a:t> 90 : 9 = 10</a:t>
            </a:r>
            <a:endParaRPr lang="en-US" sz="3600" b="1" kern="0" dirty="0">
              <a:solidFill>
                <a:srgbClr val="017A45"/>
              </a:solidFill>
              <a:latin typeface="等线"/>
            </a:endParaRPr>
          </a:p>
          <a:p>
            <a:pPr algn="ctr">
              <a:defRPr/>
            </a:pPr>
            <a:r>
              <a:rPr lang="en-US" sz="3600" b="1" kern="0" dirty="0">
                <a:solidFill>
                  <a:srgbClr val="017A45"/>
                </a:solidFill>
                <a:latin typeface="等线"/>
              </a:rPr>
              <a:t> 27 : 9 = 3</a:t>
            </a:r>
            <a:endParaRPr lang="en-US" sz="3600" b="1" kern="0" dirty="0">
              <a:solidFill>
                <a:srgbClr val="017A45"/>
              </a:solidFill>
              <a:latin typeface="等线"/>
            </a:endParaRPr>
          </a:p>
          <a:p>
            <a:pPr algn="ctr">
              <a:defRPr/>
            </a:pPr>
            <a:r>
              <a:rPr lang="en-US" sz="3600" b="1" kern="0" dirty="0">
                <a:solidFill>
                  <a:srgbClr val="017A45"/>
                </a:solidFill>
                <a:latin typeface="等线"/>
              </a:rPr>
              <a:t> 36 : 9 = 4</a:t>
            </a:r>
            <a:endParaRPr lang="en-US" sz="3600" b="1" kern="0" dirty="0">
              <a:solidFill>
                <a:srgbClr val="017A45"/>
              </a:solidFill>
              <a:latin typeface="等线"/>
            </a:endParaRPr>
          </a:p>
          <a:p>
            <a:pPr algn="ctr">
              <a:defRPr/>
            </a:pPr>
            <a:r>
              <a:rPr lang="en-US" sz="3600" b="1" kern="0" dirty="0">
                <a:solidFill>
                  <a:srgbClr val="017A45"/>
                </a:solidFill>
                <a:latin typeface="等线"/>
              </a:rPr>
              <a:t>  63 : 9 = 7</a:t>
            </a:r>
            <a:endParaRPr lang="en-US" sz="3600" b="1" kern="0" dirty="0">
              <a:solidFill>
                <a:srgbClr val="017A45"/>
              </a:solidFill>
              <a:latin typeface="等线"/>
            </a:endParaRPr>
          </a:p>
          <a:p>
            <a:pPr algn="ctr">
              <a:defRPr/>
            </a:pPr>
            <a:r>
              <a:rPr lang="en-US" sz="3600" b="1" kern="0" dirty="0">
                <a:solidFill>
                  <a:srgbClr val="017A45"/>
                </a:solidFill>
                <a:latin typeface="等线"/>
              </a:rPr>
              <a:t>  81 : 9 = 9</a:t>
            </a:r>
            <a:endParaRPr lang="en-US" sz="3600" b="1" kern="0" dirty="0">
              <a:solidFill>
                <a:srgbClr val="017A45"/>
              </a:solidFill>
              <a:latin typeface="等线"/>
            </a:endParaRPr>
          </a:p>
        </p:txBody>
      </p:sp>
      <p:pic>
        <p:nvPicPr>
          <p:cNvPr id="63"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648" y="1723336"/>
            <a:ext cx="2250848" cy="4470435"/>
          </a:xfrm>
          <a:prstGeom prst="rect">
            <a:avLst/>
          </a:prstGeom>
        </p:spPr>
      </p:pic>
      <p:pic>
        <p:nvPicPr>
          <p:cNvPr id="64" name="Picture 2" descr="Compound adjectives | Baamboozle"/>
          <p:cNvPicPr>
            <a:picLocks noChangeAspect="1" noChangeArrowheads="1" noCrop="1"/>
          </p:cNvPicPr>
          <p:nvPr/>
        </p:nvPicPr>
        <p:blipFill>
          <a:blip r:embed="rId3"/>
          <a:srcRect/>
          <a:stretch>
            <a:fillRect/>
          </a:stretch>
        </p:blipFill>
        <p:spPr bwMode="auto">
          <a:xfrm>
            <a:off x="7289689" y="337823"/>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mpound adjectives | Baamboozle"/>
          <p:cNvPicPr>
            <a:picLocks noChangeAspect="1" noChangeArrowheads="1" noCrop="1"/>
          </p:cNvPicPr>
          <p:nvPr/>
        </p:nvPicPr>
        <p:blipFill>
          <a:blip r:embed="rId3"/>
          <a:srcRect/>
          <a:stretch>
            <a:fillRect/>
          </a:stretch>
        </p:blipFill>
        <p:spPr bwMode="auto">
          <a:xfrm>
            <a:off x="5449008" y="908036"/>
            <a:ext cx="979219" cy="68037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ompound adjectives | Baamboozle"/>
          <p:cNvPicPr>
            <a:picLocks noChangeAspect="1" noChangeArrowheads="1" noCrop="1"/>
          </p:cNvPicPr>
          <p:nvPr/>
        </p:nvPicPr>
        <p:blipFill>
          <a:blip r:embed="rId3"/>
          <a:srcRect/>
          <a:stretch>
            <a:fillRect/>
          </a:stretch>
        </p:blipFill>
        <p:spPr bwMode="auto">
          <a:xfrm>
            <a:off x="7421755" y="1497266"/>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ompound adjectives | Baamboozle"/>
          <p:cNvPicPr>
            <a:picLocks noChangeAspect="1" noChangeArrowheads="1" noCrop="1"/>
          </p:cNvPicPr>
          <p:nvPr/>
        </p:nvPicPr>
        <p:blipFill>
          <a:blip r:embed="rId3"/>
          <a:srcRect/>
          <a:stretch>
            <a:fillRect/>
          </a:stretch>
        </p:blipFill>
        <p:spPr bwMode="auto">
          <a:xfrm>
            <a:off x="5453657" y="2002575"/>
            <a:ext cx="788966" cy="6361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ompound adjectives | Baamboozle"/>
          <p:cNvPicPr>
            <a:picLocks noChangeAspect="1" noChangeArrowheads="1" noCrop="1"/>
          </p:cNvPicPr>
          <p:nvPr/>
        </p:nvPicPr>
        <p:blipFill>
          <a:blip r:embed="rId3"/>
          <a:srcRect/>
          <a:stretch>
            <a:fillRect/>
          </a:stretch>
        </p:blipFill>
        <p:spPr bwMode="auto">
          <a:xfrm>
            <a:off x="7422183" y="2605595"/>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ompound adjectives | Baamboozle"/>
          <p:cNvPicPr>
            <a:picLocks noChangeAspect="1" noChangeArrowheads="1" noCrop="1"/>
          </p:cNvPicPr>
          <p:nvPr/>
        </p:nvPicPr>
        <p:blipFill>
          <a:blip r:embed="rId3"/>
          <a:srcRect/>
          <a:stretch>
            <a:fillRect/>
          </a:stretch>
        </p:blipFill>
        <p:spPr bwMode="auto">
          <a:xfrm>
            <a:off x="5327261" y="305327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pound adjectives | Baamboozle"/>
          <p:cNvPicPr>
            <a:picLocks noChangeAspect="1" noChangeArrowheads="1" noCrop="1"/>
          </p:cNvPicPr>
          <p:nvPr/>
        </p:nvPicPr>
        <p:blipFill>
          <a:blip r:embed="rId3"/>
          <a:srcRect/>
          <a:stretch>
            <a:fillRect/>
          </a:stretch>
        </p:blipFill>
        <p:spPr bwMode="auto">
          <a:xfrm>
            <a:off x="5512608" y="4200419"/>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Compound adjectives | Baamboozle"/>
          <p:cNvPicPr>
            <a:picLocks noChangeAspect="1" noChangeArrowheads="1" noCrop="1"/>
          </p:cNvPicPr>
          <p:nvPr/>
        </p:nvPicPr>
        <p:blipFill>
          <a:blip r:embed="rId3"/>
          <a:srcRect/>
          <a:stretch>
            <a:fillRect/>
          </a:stretch>
        </p:blipFill>
        <p:spPr bwMode="auto">
          <a:xfrm>
            <a:off x="7295595" y="3689553"/>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ompound adjectives | Baamboozle"/>
          <p:cNvPicPr>
            <a:picLocks noChangeAspect="1" noChangeArrowheads="1" noCrop="1"/>
          </p:cNvPicPr>
          <p:nvPr/>
        </p:nvPicPr>
        <p:blipFill>
          <a:blip r:embed="rId3"/>
          <a:srcRect/>
          <a:stretch>
            <a:fillRect/>
          </a:stretch>
        </p:blipFill>
        <p:spPr bwMode="auto">
          <a:xfrm>
            <a:off x="5512442" y="4742007"/>
            <a:ext cx="915504" cy="63610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Compound adjectives | Baamboozle"/>
          <p:cNvPicPr>
            <a:picLocks noChangeAspect="1" noChangeArrowheads="1" noCrop="1"/>
          </p:cNvPicPr>
          <p:nvPr/>
        </p:nvPicPr>
        <p:blipFill>
          <a:blip r:embed="rId3"/>
          <a:srcRect/>
          <a:stretch>
            <a:fillRect/>
          </a:stretch>
        </p:blipFill>
        <p:spPr bwMode="auto">
          <a:xfrm>
            <a:off x="7534749" y="5291000"/>
            <a:ext cx="1052172" cy="636104"/>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p:cNvSpPr/>
          <p:nvPr/>
        </p:nvSpPr>
        <p:spPr>
          <a:xfrm>
            <a:off x="823299" y="994247"/>
            <a:ext cx="3318510" cy="768350"/>
          </a:xfrm>
          <a:prstGeom prst="rect">
            <a:avLst/>
          </a:prstGeom>
          <a:noFill/>
        </p:spPr>
        <p:txBody>
          <a:bodyPr wrap="none" lIns="91440" tIns="45720" rIns="91440" bIns="45720">
            <a:spAutoFit/>
          </a:bodyPr>
          <a:lstStyle/>
          <a:p>
            <a:pPr algn="ctr"/>
            <a:r>
              <a:rPr lang="en-US" sz="4400" b="1" dirty="0" err="1">
                <a:ln w="22225">
                  <a:solidFill>
                    <a:srgbClr val="FF0000"/>
                  </a:solidFill>
                  <a:prstDash val="solid"/>
                </a:ln>
                <a:solidFill>
                  <a:srgbClr val="002060"/>
                </a:solidFill>
                <a:latin typeface="Arial" panose="020B0604020202020204" pitchFamily="34" charset="0"/>
                <a:cs typeface="Arial" panose="020B0604020202020204" pitchFamily="34" charset="0"/>
              </a:rPr>
              <a:t>Bảng</a:t>
            </a:r>
            <a:r>
              <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rPr>
              <a:t> chia 9</a:t>
            </a:r>
            <a:endParaRPr lang="en-US" sz="4400" b="1" dirty="0">
              <a:ln w="22225">
                <a:solidFill>
                  <a:srgbClr val="FF0000"/>
                </a:solidFill>
                <a:prstDash val="solid"/>
              </a:ln>
              <a:solidFill>
                <a:srgbClr val="002060"/>
              </a:solidFill>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750"/>
                                        <p:tgtEl>
                                          <p:spTgt spid="62"/>
                                        </p:tgtEl>
                                      </p:cBhvr>
                                    </p:animEffect>
                                  </p:childTnLst>
                                  <p:subTnLst>
                                    <p:audio>
                                      <p:cMediaNode>
                                        <p:cTn display="0" masterRel="sameClick">
                                          <p:stCondLst>
                                            <p:cond evt="begin" delay="0">
                                              <p:tn val="5"/>
                                            </p:cond>
                                          </p:stCondLst>
                                          <p:endCondLst>
                                            <p:cond evt="onStopAudio" delay="0">
                                              <p:tgtEl>
                                                <p:sldTgt/>
                                              </p:tgtEl>
                                            </p:cond>
                                          </p:endCondLst>
                                        </p:cTn>
                                        <p:tgtEl>
                                          <p:sndTgt r:embed="rId4" name="Trò-chơi-chíu.wav"/>
                                        </p:tgtEl>
                                      </p:cMediaNode>
                                    </p:audio>
                                  </p:subTnLst>
                                </p:cTn>
                              </p:par>
                              <p:par>
                                <p:cTn id="8" presetID="2" presetClass="entr" presetSubtype="8"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500" fill="hold"/>
                                        <p:tgtEl>
                                          <p:spTgt spid="63"/>
                                        </p:tgtEl>
                                        <p:attrNameLst>
                                          <p:attrName>ppt_x</p:attrName>
                                        </p:attrNameLst>
                                      </p:cBhvr>
                                      <p:tavLst>
                                        <p:tav tm="0">
                                          <p:val>
                                            <p:strVal val="0-#ppt_w/2"/>
                                          </p:val>
                                        </p:tav>
                                        <p:tav tm="100000">
                                          <p:val>
                                            <p:strVal val="#ppt_x"/>
                                          </p:val>
                                        </p:tav>
                                      </p:tavLst>
                                    </p:anim>
                                    <p:anim calcmode="lin" valueType="num">
                                      <p:cBhvr additive="base">
                                        <p:cTn id="11" dur="500" fill="hold"/>
                                        <p:tgtEl>
                                          <p:spTgt spid="63"/>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down)">
                                      <p:cBhvr>
                                        <p:cTn id="17" dur="500"/>
                                        <p:tgtEl>
                                          <p:spTgt spid="65"/>
                                        </p:tgtEl>
                                      </p:cBhvr>
                                    </p:animEffect>
                                  </p:childTnLst>
                                </p:cTn>
                              </p:par>
                              <p:par>
                                <p:cTn id="18" presetID="22" presetClass="entr" presetSubtype="4"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down)">
                                      <p:cBhvr>
                                        <p:cTn id="20" dur="500"/>
                                        <p:tgtEl>
                                          <p:spTgt spid="66"/>
                                        </p:tgtEl>
                                      </p:cBhvr>
                                    </p:animEffect>
                                  </p:childTnLst>
                                </p:cTn>
                              </p:par>
                              <p:par>
                                <p:cTn id="21" presetID="22" presetClass="entr" presetSubtype="4"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par>
                                <p:cTn id="24" presetID="22" presetClass="entr" presetSubtype="4" fill="hold"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wipe(down)">
                                      <p:cBhvr>
                                        <p:cTn id="26" dur="500"/>
                                        <p:tgtEl>
                                          <p:spTgt spid="68"/>
                                        </p:tgtEl>
                                      </p:cBhvr>
                                    </p:animEffect>
                                  </p:childTnLst>
                                </p:cTn>
                              </p:par>
                              <p:par>
                                <p:cTn id="27" presetID="2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down)">
                                      <p:cBhvr>
                                        <p:cTn id="29" dur="500"/>
                                        <p:tgtEl>
                                          <p:spTgt spid="69"/>
                                        </p:tgtEl>
                                      </p:cBhvr>
                                    </p:animEffect>
                                  </p:childTnLst>
                                </p:cTn>
                              </p:par>
                              <p:par>
                                <p:cTn id="30" presetID="22" presetClass="entr" presetSubtype="4" fill="hold"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500"/>
                                        <p:tgtEl>
                                          <p:spTgt spid="70"/>
                                        </p:tgtEl>
                                      </p:cBhvr>
                                    </p:animEffect>
                                  </p:childTnLst>
                                </p:cTn>
                              </p:par>
                              <p:par>
                                <p:cTn id="33" presetID="2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down)">
                                      <p:cBhvr>
                                        <p:cTn id="35" dur="500"/>
                                        <p:tgtEl>
                                          <p:spTgt spid="71"/>
                                        </p:tgtEl>
                                      </p:cBhvr>
                                    </p:animEffect>
                                  </p:childTnLst>
                                </p:cTn>
                              </p:par>
                              <p:par>
                                <p:cTn id="36" presetID="22" presetClass="entr" presetSubtype="4"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down)">
                                      <p:cBhvr>
                                        <p:cTn id="38" dur="500"/>
                                        <p:tgtEl>
                                          <p:spTgt spid="72"/>
                                        </p:tgtEl>
                                      </p:cBhvr>
                                    </p:animEffect>
                                  </p:childTnLst>
                                </p:cTn>
                              </p:par>
                              <p:par>
                                <p:cTn id="39" presetID="22" presetClass="entr" presetSubtype="4"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down)">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64"/>
                                        </p:tgtEl>
                                      </p:cBhvr>
                                    </p:animEffect>
                                    <p:anim calcmode="lin" valueType="num">
                                      <p:cBhvr>
                                        <p:cTn id="46" dur="1000"/>
                                        <p:tgtEl>
                                          <p:spTgt spid="64"/>
                                        </p:tgtEl>
                                        <p:attrNameLst>
                                          <p:attrName>ppt_x</p:attrName>
                                        </p:attrNameLst>
                                      </p:cBhvr>
                                      <p:tavLst>
                                        <p:tav tm="0">
                                          <p:val>
                                            <p:strVal val="ppt_x"/>
                                          </p:val>
                                        </p:tav>
                                        <p:tav tm="100000">
                                          <p:val>
                                            <p:strVal val="ppt_x"/>
                                          </p:val>
                                        </p:tav>
                                      </p:tavLst>
                                    </p:anim>
                                    <p:anim calcmode="lin" valueType="num">
                                      <p:cBhvr>
                                        <p:cTn id="47" dur="1000"/>
                                        <p:tgtEl>
                                          <p:spTgt spid="64"/>
                                        </p:tgtEl>
                                        <p:attrNameLst>
                                          <p:attrName>ppt_y</p:attrName>
                                        </p:attrNameLst>
                                      </p:cBhvr>
                                      <p:tavLst>
                                        <p:tav tm="0">
                                          <p:val>
                                            <p:strVal val="ppt_y"/>
                                          </p:val>
                                        </p:tav>
                                        <p:tav tm="100000">
                                          <p:val>
                                            <p:strVal val="ppt_y+.1"/>
                                          </p:val>
                                        </p:tav>
                                      </p:tavLst>
                                    </p:anim>
                                    <p:set>
                                      <p:cBhvr>
                                        <p:cTn id="48" dur="1" fill="hold">
                                          <p:stCondLst>
                                            <p:cond delay="999"/>
                                          </p:stCondLst>
                                        </p:cTn>
                                        <p:tgtEl>
                                          <p:spTgt spid="6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65"/>
                                        </p:tgtEl>
                                      </p:cBhvr>
                                    </p:animEffect>
                                    <p:anim calcmode="lin" valueType="num">
                                      <p:cBhvr>
                                        <p:cTn id="53" dur="1000"/>
                                        <p:tgtEl>
                                          <p:spTgt spid="65"/>
                                        </p:tgtEl>
                                        <p:attrNameLst>
                                          <p:attrName>ppt_x</p:attrName>
                                        </p:attrNameLst>
                                      </p:cBhvr>
                                      <p:tavLst>
                                        <p:tav tm="0">
                                          <p:val>
                                            <p:strVal val="ppt_x"/>
                                          </p:val>
                                        </p:tav>
                                        <p:tav tm="100000">
                                          <p:val>
                                            <p:strVal val="ppt_x"/>
                                          </p:val>
                                        </p:tav>
                                      </p:tavLst>
                                    </p:anim>
                                    <p:anim calcmode="lin" valueType="num">
                                      <p:cBhvr>
                                        <p:cTn id="54" dur="1000"/>
                                        <p:tgtEl>
                                          <p:spTgt spid="65"/>
                                        </p:tgtEl>
                                        <p:attrNameLst>
                                          <p:attrName>ppt_y</p:attrName>
                                        </p:attrNameLst>
                                      </p:cBhvr>
                                      <p:tavLst>
                                        <p:tav tm="0">
                                          <p:val>
                                            <p:strVal val="ppt_y"/>
                                          </p:val>
                                        </p:tav>
                                        <p:tav tm="100000">
                                          <p:val>
                                            <p:strVal val="ppt_y+.1"/>
                                          </p:val>
                                        </p:tav>
                                      </p:tavLst>
                                    </p:anim>
                                    <p:set>
                                      <p:cBhvr>
                                        <p:cTn id="55" dur="1" fill="hold">
                                          <p:stCondLst>
                                            <p:cond delay="999"/>
                                          </p:stCondLst>
                                        </p:cTn>
                                        <p:tgtEl>
                                          <p:spTgt spid="6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42" presetClass="exit" presetSubtype="0" fill="hold" nodeType="clickEffect">
                                  <p:stCondLst>
                                    <p:cond delay="0"/>
                                  </p:stCondLst>
                                  <p:childTnLst>
                                    <p:animEffect transition="out" filter="fade">
                                      <p:cBhvr>
                                        <p:cTn id="59" dur="1000"/>
                                        <p:tgtEl>
                                          <p:spTgt spid="66"/>
                                        </p:tgtEl>
                                      </p:cBhvr>
                                    </p:animEffect>
                                    <p:anim calcmode="lin" valueType="num">
                                      <p:cBhvr>
                                        <p:cTn id="60" dur="1000"/>
                                        <p:tgtEl>
                                          <p:spTgt spid="66"/>
                                        </p:tgtEl>
                                        <p:attrNameLst>
                                          <p:attrName>ppt_x</p:attrName>
                                        </p:attrNameLst>
                                      </p:cBhvr>
                                      <p:tavLst>
                                        <p:tav tm="0">
                                          <p:val>
                                            <p:strVal val="ppt_x"/>
                                          </p:val>
                                        </p:tav>
                                        <p:tav tm="100000">
                                          <p:val>
                                            <p:strVal val="ppt_x"/>
                                          </p:val>
                                        </p:tav>
                                      </p:tavLst>
                                    </p:anim>
                                    <p:anim calcmode="lin" valueType="num">
                                      <p:cBhvr>
                                        <p:cTn id="61" dur="1000"/>
                                        <p:tgtEl>
                                          <p:spTgt spid="66"/>
                                        </p:tgtEl>
                                        <p:attrNameLst>
                                          <p:attrName>ppt_y</p:attrName>
                                        </p:attrNameLst>
                                      </p:cBhvr>
                                      <p:tavLst>
                                        <p:tav tm="0">
                                          <p:val>
                                            <p:strVal val="ppt_y"/>
                                          </p:val>
                                        </p:tav>
                                        <p:tav tm="100000">
                                          <p:val>
                                            <p:strVal val="ppt_y+.1"/>
                                          </p:val>
                                        </p:tav>
                                      </p:tavLst>
                                    </p:anim>
                                    <p:set>
                                      <p:cBhvr>
                                        <p:cTn id="62" dur="1" fill="hold">
                                          <p:stCondLst>
                                            <p:cond delay="999"/>
                                          </p:stCondLst>
                                        </p:cTn>
                                        <p:tgtEl>
                                          <p:spTgt spid="6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Trò-chơi-chíu.wav"/>
                                        </p:tgtEl>
                                      </p:cMediaNode>
                                    </p:audio>
                                  </p:subTnLst>
                                </p:cTn>
                              </p:par>
                            </p:childTnLst>
                          </p:cTn>
                        </p:par>
                      </p:childTnLst>
                    </p:cTn>
                  </p:par>
                  <p:par>
                    <p:cTn id="63" fill="hold">
                      <p:stCondLst>
                        <p:cond delay="indefinite"/>
                      </p:stCondLst>
                      <p:childTnLst>
                        <p:par>
                          <p:cTn id="64" fill="hold">
                            <p:stCondLst>
                              <p:cond delay="0"/>
                            </p:stCondLst>
                            <p:childTnLst>
                              <p:par>
                                <p:cTn id="65" presetID="42" presetClass="exit" presetSubtype="0" fill="hold" nodeType="clickEffect">
                                  <p:stCondLst>
                                    <p:cond delay="0"/>
                                  </p:stCondLst>
                                  <p:childTnLst>
                                    <p:animEffect transition="out" filter="fade">
                                      <p:cBhvr>
                                        <p:cTn id="66" dur="1000"/>
                                        <p:tgtEl>
                                          <p:spTgt spid="67"/>
                                        </p:tgtEl>
                                      </p:cBhvr>
                                    </p:animEffect>
                                    <p:anim calcmode="lin" valueType="num">
                                      <p:cBhvr>
                                        <p:cTn id="67" dur="1000"/>
                                        <p:tgtEl>
                                          <p:spTgt spid="67"/>
                                        </p:tgtEl>
                                        <p:attrNameLst>
                                          <p:attrName>ppt_x</p:attrName>
                                        </p:attrNameLst>
                                      </p:cBhvr>
                                      <p:tavLst>
                                        <p:tav tm="0">
                                          <p:val>
                                            <p:strVal val="ppt_x"/>
                                          </p:val>
                                        </p:tav>
                                        <p:tav tm="100000">
                                          <p:val>
                                            <p:strVal val="ppt_x"/>
                                          </p:val>
                                        </p:tav>
                                      </p:tavLst>
                                    </p:anim>
                                    <p:anim calcmode="lin" valueType="num">
                                      <p:cBhvr>
                                        <p:cTn id="68" dur="1000"/>
                                        <p:tgtEl>
                                          <p:spTgt spid="67"/>
                                        </p:tgtEl>
                                        <p:attrNameLst>
                                          <p:attrName>ppt_y</p:attrName>
                                        </p:attrNameLst>
                                      </p:cBhvr>
                                      <p:tavLst>
                                        <p:tav tm="0">
                                          <p:val>
                                            <p:strVal val="ppt_y"/>
                                          </p:val>
                                        </p:tav>
                                        <p:tav tm="100000">
                                          <p:val>
                                            <p:strVal val="ppt_y+.1"/>
                                          </p:val>
                                        </p:tav>
                                      </p:tavLst>
                                    </p:anim>
                                    <p:set>
                                      <p:cBhvr>
                                        <p:cTn id="69" dur="1" fill="hold">
                                          <p:stCondLst>
                                            <p:cond delay="999"/>
                                          </p:stCondLst>
                                        </p:cTn>
                                        <p:tgtEl>
                                          <p:spTgt spid="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Trò-chơi-chíu.wav"/>
                                        </p:tgtEl>
                                      </p:cMediaNode>
                                    </p:audio>
                                  </p:subTnLst>
                                </p:cTn>
                              </p:par>
                            </p:childTnLst>
                          </p:cTn>
                        </p:par>
                      </p:childTnLst>
                    </p:cTn>
                  </p:par>
                  <p:par>
                    <p:cTn id="70" fill="hold">
                      <p:stCondLst>
                        <p:cond delay="indefinite"/>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68"/>
                                        </p:tgtEl>
                                      </p:cBhvr>
                                    </p:animEffect>
                                    <p:anim calcmode="lin" valueType="num">
                                      <p:cBhvr>
                                        <p:cTn id="74" dur="1000"/>
                                        <p:tgtEl>
                                          <p:spTgt spid="68"/>
                                        </p:tgtEl>
                                        <p:attrNameLst>
                                          <p:attrName>ppt_x</p:attrName>
                                        </p:attrNameLst>
                                      </p:cBhvr>
                                      <p:tavLst>
                                        <p:tav tm="0">
                                          <p:val>
                                            <p:strVal val="ppt_x"/>
                                          </p:val>
                                        </p:tav>
                                        <p:tav tm="100000">
                                          <p:val>
                                            <p:strVal val="ppt_x"/>
                                          </p:val>
                                        </p:tav>
                                      </p:tavLst>
                                    </p:anim>
                                    <p:anim calcmode="lin" valueType="num">
                                      <p:cBhvr>
                                        <p:cTn id="75" dur="1000"/>
                                        <p:tgtEl>
                                          <p:spTgt spid="68"/>
                                        </p:tgtEl>
                                        <p:attrNameLst>
                                          <p:attrName>ppt_y</p:attrName>
                                        </p:attrNameLst>
                                      </p:cBhvr>
                                      <p:tavLst>
                                        <p:tav tm="0">
                                          <p:val>
                                            <p:strVal val="ppt_y"/>
                                          </p:val>
                                        </p:tav>
                                        <p:tav tm="100000">
                                          <p:val>
                                            <p:strVal val="ppt_y+.1"/>
                                          </p:val>
                                        </p:tav>
                                      </p:tavLst>
                                    </p:anim>
                                    <p:set>
                                      <p:cBhvr>
                                        <p:cTn id="7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Trò-chơi-chíu.wav"/>
                                        </p:tgtEl>
                                      </p:cMediaNode>
                                    </p:audio>
                                  </p:sub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9"/>
                                        </p:tgtEl>
                                      </p:cBhvr>
                                    </p:animEffect>
                                    <p:anim calcmode="lin" valueType="num">
                                      <p:cBhvr>
                                        <p:cTn id="81" dur="1000"/>
                                        <p:tgtEl>
                                          <p:spTgt spid="69"/>
                                        </p:tgtEl>
                                        <p:attrNameLst>
                                          <p:attrName>ppt_x</p:attrName>
                                        </p:attrNameLst>
                                      </p:cBhvr>
                                      <p:tavLst>
                                        <p:tav tm="0">
                                          <p:val>
                                            <p:strVal val="ppt_x"/>
                                          </p:val>
                                        </p:tav>
                                        <p:tav tm="100000">
                                          <p:val>
                                            <p:strVal val="ppt_x"/>
                                          </p:val>
                                        </p:tav>
                                      </p:tavLst>
                                    </p:anim>
                                    <p:anim calcmode="lin" valueType="num">
                                      <p:cBhvr>
                                        <p:cTn id="82" dur="1000"/>
                                        <p:tgtEl>
                                          <p:spTgt spid="69"/>
                                        </p:tgtEl>
                                        <p:attrNameLst>
                                          <p:attrName>ppt_y</p:attrName>
                                        </p:attrNameLst>
                                      </p:cBhvr>
                                      <p:tavLst>
                                        <p:tav tm="0">
                                          <p:val>
                                            <p:strVal val="ppt_y"/>
                                          </p:val>
                                        </p:tav>
                                        <p:tav tm="100000">
                                          <p:val>
                                            <p:strVal val="ppt_y+.1"/>
                                          </p:val>
                                        </p:tav>
                                      </p:tavLst>
                                    </p:anim>
                                    <p:set>
                                      <p:cBhvr>
                                        <p:cTn id="83"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Trò-chơi-chíu.wav"/>
                                        </p:tgtEl>
                                      </p:cMediaNode>
                                    </p:audio>
                                  </p:subTnLst>
                                </p:cTn>
                              </p:par>
                            </p:childTnLst>
                          </p:cTn>
                        </p:par>
                      </p:childTnLst>
                    </p:cTn>
                  </p:par>
                  <p:par>
                    <p:cTn id="84" fill="hold">
                      <p:stCondLst>
                        <p:cond delay="indefinite"/>
                      </p:stCondLst>
                      <p:childTnLst>
                        <p:par>
                          <p:cTn id="85" fill="hold">
                            <p:stCondLst>
                              <p:cond delay="0"/>
                            </p:stCondLst>
                            <p:childTnLst>
                              <p:par>
                                <p:cTn id="86" presetID="42" presetClass="exit" presetSubtype="0" fill="hold" nodeType="clickEffect">
                                  <p:stCondLst>
                                    <p:cond delay="0"/>
                                  </p:stCondLst>
                                  <p:childTnLst>
                                    <p:animEffect transition="out" filter="fade">
                                      <p:cBhvr>
                                        <p:cTn id="87" dur="1000"/>
                                        <p:tgtEl>
                                          <p:spTgt spid="71"/>
                                        </p:tgtEl>
                                      </p:cBhvr>
                                    </p:animEffect>
                                    <p:anim calcmode="lin" valueType="num">
                                      <p:cBhvr>
                                        <p:cTn id="88" dur="1000"/>
                                        <p:tgtEl>
                                          <p:spTgt spid="71"/>
                                        </p:tgtEl>
                                        <p:attrNameLst>
                                          <p:attrName>ppt_x</p:attrName>
                                        </p:attrNameLst>
                                      </p:cBhvr>
                                      <p:tavLst>
                                        <p:tav tm="0">
                                          <p:val>
                                            <p:strVal val="ppt_x"/>
                                          </p:val>
                                        </p:tav>
                                        <p:tav tm="100000">
                                          <p:val>
                                            <p:strVal val="ppt_x"/>
                                          </p:val>
                                        </p:tav>
                                      </p:tavLst>
                                    </p:anim>
                                    <p:anim calcmode="lin" valueType="num">
                                      <p:cBhvr>
                                        <p:cTn id="89" dur="1000"/>
                                        <p:tgtEl>
                                          <p:spTgt spid="71"/>
                                        </p:tgtEl>
                                        <p:attrNameLst>
                                          <p:attrName>ppt_y</p:attrName>
                                        </p:attrNameLst>
                                      </p:cBhvr>
                                      <p:tavLst>
                                        <p:tav tm="0">
                                          <p:val>
                                            <p:strVal val="ppt_y"/>
                                          </p:val>
                                        </p:tav>
                                        <p:tav tm="100000">
                                          <p:val>
                                            <p:strVal val="ppt_y+.1"/>
                                          </p:val>
                                        </p:tav>
                                      </p:tavLst>
                                    </p:anim>
                                    <p:set>
                                      <p:cBhvr>
                                        <p:cTn id="90"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4" name="Trò-chơi-chíu.wav"/>
                                        </p:tgtEl>
                                      </p:cMediaNode>
                                    </p:audio>
                                  </p:subTnLst>
                                </p:cTn>
                              </p:par>
                            </p:childTnLst>
                          </p:cTn>
                        </p:par>
                      </p:childTnLst>
                    </p:cTn>
                  </p:par>
                  <p:par>
                    <p:cTn id="91" fill="hold">
                      <p:stCondLst>
                        <p:cond delay="indefinite"/>
                      </p:stCondLst>
                      <p:childTnLst>
                        <p:par>
                          <p:cTn id="92" fill="hold">
                            <p:stCondLst>
                              <p:cond delay="0"/>
                            </p:stCondLst>
                            <p:childTnLst>
                              <p:par>
                                <p:cTn id="93" presetID="42" presetClass="exit" presetSubtype="0" fill="hold" nodeType="clickEffect">
                                  <p:stCondLst>
                                    <p:cond delay="0"/>
                                  </p:stCondLst>
                                  <p:childTnLst>
                                    <p:animEffect transition="out" filter="fade">
                                      <p:cBhvr>
                                        <p:cTn id="94" dur="1000"/>
                                        <p:tgtEl>
                                          <p:spTgt spid="70"/>
                                        </p:tgtEl>
                                      </p:cBhvr>
                                    </p:animEffect>
                                    <p:anim calcmode="lin" valueType="num">
                                      <p:cBhvr>
                                        <p:cTn id="95" dur="1000"/>
                                        <p:tgtEl>
                                          <p:spTgt spid="70"/>
                                        </p:tgtEl>
                                        <p:attrNameLst>
                                          <p:attrName>ppt_x</p:attrName>
                                        </p:attrNameLst>
                                      </p:cBhvr>
                                      <p:tavLst>
                                        <p:tav tm="0">
                                          <p:val>
                                            <p:strVal val="ppt_x"/>
                                          </p:val>
                                        </p:tav>
                                        <p:tav tm="100000">
                                          <p:val>
                                            <p:strVal val="ppt_x"/>
                                          </p:val>
                                        </p:tav>
                                      </p:tavLst>
                                    </p:anim>
                                    <p:anim calcmode="lin" valueType="num">
                                      <p:cBhvr>
                                        <p:cTn id="96" dur="1000"/>
                                        <p:tgtEl>
                                          <p:spTgt spid="70"/>
                                        </p:tgtEl>
                                        <p:attrNameLst>
                                          <p:attrName>ppt_y</p:attrName>
                                        </p:attrNameLst>
                                      </p:cBhvr>
                                      <p:tavLst>
                                        <p:tav tm="0">
                                          <p:val>
                                            <p:strVal val="ppt_y"/>
                                          </p:val>
                                        </p:tav>
                                        <p:tav tm="100000">
                                          <p:val>
                                            <p:strVal val="ppt_y+.1"/>
                                          </p:val>
                                        </p:tav>
                                      </p:tavLst>
                                    </p:anim>
                                    <p:set>
                                      <p:cBhvr>
                                        <p:cTn id="97"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4" name="Trò-chơi-chíu.wav"/>
                                        </p:tgtEl>
                                      </p:cMediaNode>
                                    </p:audio>
                                  </p:subTnLst>
                                </p:cTn>
                              </p:par>
                            </p:childTnLst>
                          </p:cTn>
                        </p:par>
                      </p:childTnLst>
                    </p:cTn>
                  </p:par>
                  <p:par>
                    <p:cTn id="98" fill="hold">
                      <p:stCondLst>
                        <p:cond delay="indefinite"/>
                      </p:stCondLst>
                      <p:childTnLst>
                        <p:par>
                          <p:cTn id="99" fill="hold">
                            <p:stCondLst>
                              <p:cond delay="0"/>
                            </p:stCondLst>
                            <p:childTnLst>
                              <p:par>
                                <p:cTn id="100" presetID="42" presetClass="exit" presetSubtype="0" fill="hold" nodeType="clickEffect">
                                  <p:stCondLst>
                                    <p:cond delay="0"/>
                                  </p:stCondLst>
                                  <p:childTnLst>
                                    <p:animEffect transition="out" filter="fade">
                                      <p:cBhvr>
                                        <p:cTn id="101" dur="1000"/>
                                        <p:tgtEl>
                                          <p:spTgt spid="72"/>
                                        </p:tgtEl>
                                      </p:cBhvr>
                                    </p:animEffect>
                                    <p:anim calcmode="lin" valueType="num">
                                      <p:cBhvr>
                                        <p:cTn id="102" dur="1000"/>
                                        <p:tgtEl>
                                          <p:spTgt spid="72"/>
                                        </p:tgtEl>
                                        <p:attrNameLst>
                                          <p:attrName>ppt_x</p:attrName>
                                        </p:attrNameLst>
                                      </p:cBhvr>
                                      <p:tavLst>
                                        <p:tav tm="0">
                                          <p:val>
                                            <p:strVal val="ppt_x"/>
                                          </p:val>
                                        </p:tav>
                                        <p:tav tm="100000">
                                          <p:val>
                                            <p:strVal val="ppt_x"/>
                                          </p:val>
                                        </p:tav>
                                      </p:tavLst>
                                    </p:anim>
                                    <p:anim calcmode="lin" valueType="num">
                                      <p:cBhvr>
                                        <p:cTn id="103" dur="1000"/>
                                        <p:tgtEl>
                                          <p:spTgt spid="72"/>
                                        </p:tgtEl>
                                        <p:attrNameLst>
                                          <p:attrName>ppt_y</p:attrName>
                                        </p:attrNameLst>
                                      </p:cBhvr>
                                      <p:tavLst>
                                        <p:tav tm="0">
                                          <p:val>
                                            <p:strVal val="ppt_y"/>
                                          </p:val>
                                        </p:tav>
                                        <p:tav tm="100000">
                                          <p:val>
                                            <p:strVal val="ppt_y+.1"/>
                                          </p:val>
                                        </p:tav>
                                      </p:tavLst>
                                    </p:anim>
                                    <p:set>
                                      <p:cBhvr>
                                        <p:cTn id="10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Trò-chơi-chíu.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exit" presetSubtype="0" fill="hold" nodeType="clickEffect">
                                  <p:stCondLst>
                                    <p:cond delay="0"/>
                                  </p:stCondLst>
                                  <p:childTnLst>
                                    <p:animEffect transition="out" filter="fade">
                                      <p:cBhvr>
                                        <p:cTn id="108" dur="1000"/>
                                        <p:tgtEl>
                                          <p:spTgt spid="73"/>
                                        </p:tgtEl>
                                      </p:cBhvr>
                                    </p:animEffect>
                                    <p:anim calcmode="lin" valueType="num">
                                      <p:cBhvr>
                                        <p:cTn id="109" dur="1000"/>
                                        <p:tgtEl>
                                          <p:spTgt spid="73"/>
                                        </p:tgtEl>
                                        <p:attrNameLst>
                                          <p:attrName>ppt_x</p:attrName>
                                        </p:attrNameLst>
                                      </p:cBhvr>
                                      <p:tavLst>
                                        <p:tav tm="0">
                                          <p:val>
                                            <p:strVal val="ppt_x"/>
                                          </p:val>
                                        </p:tav>
                                        <p:tav tm="100000">
                                          <p:val>
                                            <p:strVal val="ppt_x"/>
                                          </p:val>
                                        </p:tav>
                                      </p:tavLst>
                                    </p:anim>
                                    <p:anim calcmode="lin" valueType="num">
                                      <p:cBhvr>
                                        <p:cTn id="110" dur="1000"/>
                                        <p:tgtEl>
                                          <p:spTgt spid="73"/>
                                        </p:tgtEl>
                                        <p:attrNameLst>
                                          <p:attrName>ppt_y</p:attrName>
                                        </p:attrNameLst>
                                      </p:cBhvr>
                                      <p:tavLst>
                                        <p:tav tm="0">
                                          <p:val>
                                            <p:strVal val="ppt_y"/>
                                          </p:val>
                                        </p:tav>
                                        <p:tav tm="100000">
                                          <p:val>
                                            <p:strVal val="ppt_y+.1"/>
                                          </p:val>
                                        </p:tav>
                                      </p:tavLst>
                                    </p:anim>
                                    <p:set>
                                      <p:cBhvr>
                                        <p:cTn id="111" dur="1" fill="hold">
                                          <p:stCondLst>
                                            <p:cond delay="999"/>
                                          </p:stCondLst>
                                        </p:cTn>
                                        <p:tgtEl>
                                          <p:spTgt spid="73"/>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3"/>
          <a:srcRect l="40095"/>
          <a:stretch>
            <a:fillRect/>
          </a:stretch>
        </p:blipFill>
        <p:spPr>
          <a:xfrm>
            <a:off x="3705225" y="1600200"/>
            <a:ext cx="15938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6"/>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7"/>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14"/>
              <a:ext cx="3485" cy="1411"/>
            </a:xfrm>
            <a:prstGeom prst="rect">
              <a:avLst/>
            </a:prstGeom>
          </p:spPr>
        </p:pic>
      </p:grpSp>
      <p:grpSp>
        <p:nvGrpSpPr>
          <p:cNvPr id="9" name="Group 8"/>
          <p:cNvGrpSpPr/>
          <p:nvPr/>
        </p:nvGrpSpPr>
        <p:grpSpPr>
          <a:xfrm>
            <a:off x="1499235" y="3654425"/>
            <a:ext cx="3192780" cy="2303780"/>
            <a:chOff x="2361" y="5755"/>
            <a:chExt cx="5028"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0"/>
              <a:stretch>
                <a:fillRect/>
              </a:stretch>
            </p:blipFill>
            <p:spPr>
              <a:xfrm>
                <a:off x="3577" y="6652"/>
                <a:ext cx="3485" cy="1411"/>
              </a:xfrm>
              <a:prstGeom prst="rect">
                <a:avLst/>
              </a:prstGeom>
            </p:spPr>
          </p:pic>
        </p:grpSp>
        <p:sp>
          <p:nvSpPr>
            <p:cNvPr id="25" name="Text Box 24"/>
            <p:cNvSpPr txBox="1"/>
            <p:nvPr/>
          </p:nvSpPr>
          <p:spPr>
            <a:xfrm>
              <a:off x="3851" y="8201"/>
              <a:ext cx="2540"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endPar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endParaRPr>
            </a:p>
          </p:txBody>
        </p:sp>
      </p:grpSp>
      <p:sp>
        <p:nvSpPr>
          <p:cNvPr id="26" name="Text Box 25"/>
          <p:cNvSpPr txBox="1"/>
          <p:nvPr/>
        </p:nvSpPr>
        <p:spPr>
          <a:xfrm>
            <a:off x="5582285" y="923290"/>
            <a:ext cx="169799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endPar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441325" y="461010"/>
            <a:ext cx="3343910" cy="783590"/>
            <a:chOff x="193" y="680"/>
            <a:chExt cx="5266" cy="1234"/>
          </a:xfrm>
        </p:grpSpPr>
        <p:sp>
          <p:nvSpPr>
            <p:cNvPr id="422" name="Text Box 421"/>
            <p:cNvSpPr txBox="1"/>
            <p:nvPr/>
          </p:nvSpPr>
          <p:spPr>
            <a:xfrm>
              <a:off x="876" y="683"/>
              <a:ext cx="4583" cy="1231"/>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17" name="Picture 16" descr="Picture3"/>
          <p:cNvPicPr>
            <a:picLocks noChangeAspect="1"/>
          </p:cNvPicPr>
          <p:nvPr/>
        </p:nvPicPr>
        <p:blipFill>
          <a:blip r:embed="rId1"/>
          <a:srcRect l="39964" t="30048" r="31983" b="28356"/>
          <a:stretch>
            <a:fillRect/>
          </a:stretch>
        </p:blipFill>
        <p:spPr>
          <a:xfrm>
            <a:off x="300990" y="5255895"/>
            <a:ext cx="978535" cy="1450975"/>
          </a:xfrm>
          <a:prstGeom prst="rect">
            <a:avLst/>
          </a:prstGeom>
        </p:spPr>
      </p:pic>
      <p:sp>
        <p:nvSpPr>
          <p:cNvPr id="4" name="TextBox 3"/>
          <p:cNvSpPr txBox="1"/>
          <p:nvPr/>
        </p:nvSpPr>
        <p:spPr>
          <a:xfrm>
            <a:off x="308145" y="1649724"/>
            <a:ext cx="500096" cy="461665"/>
          </a:xfrm>
          <a:prstGeom prst="rect">
            <a:avLst/>
          </a:prstGeom>
          <a:noFill/>
        </p:spPr>
        <p:txBody>
          <a:bodyPr wrap="square" rtlCol="0">
            <a:spAutoFit/>
          </a:bodyPr>
          <a:lstStyle/>
          <a:p>
            <a:r>
              <a:rPr lang="en-US" sz="2400" dirty="0">
                <a:solidFill>
                  <a:schemeClr val="bg1"/>
                </a:solidFill>
              </a:rPr>
              <a:t>a)</a:t>
            </a:r>
            <a:endParaRPr lang="en-US" sz="2400" dirty="0">
              <a:solidFill>
                <a:schemeClr val="bg1"/>
              </a:solidFill>
            </a:endParaRPr>
          </a:p>
        </p:txBody>
      </p:sp>
      <p:sp>
        <p:nvSpPr>
          <p:cNvPr id="30" name="Text Box 27"/>
          <p:cNvSpPr txBox="1"/>
          <p:nvPr/>
        </p:nvSpPr>
        <p:spPr>
          <a:xfrm>
            <a:off x="750553" y="1581566"/>
            <a:ext cx="2318624"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lang="en-US" sz="4000" b="1" dirty="0">
                <a:solidFill>
                  <a:prstClr val="black"/>
                </a:solidFill>
                <a:latin typeface="Calibri" panose="020F0502020204030204" charset="0"/>
                <a:cs typeface="Calibri" panose="020F0502020204030204" charset="0"/>
              </a:rPr>
              <a:t>9 x 4</a:t>
            </a:r>
            <a:endParaRPr lang="en-US" sz="4000" b="1" dirty="0">
              <a:solidFill>
                <a:prstClr val="black"/>
              </a:solidFill>
              <a:latin typeface="Calibri" panose="020F0502020204030204" charset="0"/>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7</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31" name="TextBox 30"/>
          <p:cNvSpPr txBox="1"/>
          <p:nvPr/>
        </p:nvSpPr>
        <p:spPr>
          <a:xfrm>
            <a:off x="3088832" y="1649724"/>
            <a:ext cx="500096" cy="461665"/>
          </a:xfrm>
          <a:prstGeom prst="rect">
            <a:avLst/>
          </a:prstGeom>
          <a:noFill/>
        </p:spPr>
        <p:txBody>
          <a:bodyPr wrap="square" rtlCol="0">
            <a:spAutoFit/>
          </a:bodyPr>
          <a:lstStyle/>
          <a:p>
            <a:r>
              <a:rPr lang="en-US" sz="2400" dirty="0">
                <a:solidFill>
                  <a:schemeClr val="bg1"/>
                </a:solidFill>
              </a:rPr>
              <a:t>b)</a:t>
            </a:r>
            <a:endParaRPr lang="en-US" sz="2400" dirty="0">
              <a:solidFill>
                <a:schemeClr val="bg1"/>
              </a:solidFill>
            </a:endParaRPr>
          </a:p>
        </p:txBody>
      </p:sp>
      <p:sp>
        <p:nvSpPr>
          <p:cNvPr id="32" name="Text Box 27"/>
          <p:cNvSpPr txBox="1"/>
          <p:nvPr/>
        </p:nvSpPr>
        <p:spPr>
          <a:xfrm>
            <a:off x="3588934" y="1581566"/>
            <a:ext cx="2357247"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2</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lang="en-US" sz="4000" b="1" dirty="0">
                <a:solidFill>
                  <a:prstClr val="black"/>
                </a:solidFill>
                <a:latin typeface="Calibri" panose="020F0502020204030204" charset="0"/>
                <a:cs typeface="Calibri" panose="020F0502020204030204" charset="0"/>
              </a:rPr>
              <a:t>9 x 5</a:t>
            </a:r>
            <a:endParaRPr lang="en-US" sz="4000" b="1" dirty="0">
              <a:solidFill>
                <a:prstClr val="black"/>
              </a:solidFill>
              <a:latin typeface="Calibri" panose="020F0502020204030204" charset="0"/>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8</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33" name="TextBox 32"/>
          <p:cNvSpPr txBox="1"/>
          <p:nvPr/>
        </p:nvSpPr>
        <p:spPr>
          <a:xfrm>
            <a:off x="6041886" y="1649724"/>
            <a:ext cx="500096" cy="461665"/>
          </a:xfrm>
          <a:prstGeom prst="rect">
            <a:avLst/>
          </a:prstGeom>
          <a:noFill/>
        </p:spPr>
        <p:txBody>
          <a:bodyPr wrap="square" rtlCol="0">
            <a:spAutoFit/>
          </a:bodyPr>
          <a:lstStyle/>
          <a:p>
            <a:r>
              <a:rPr lang="en-US" sz="2400" dirty="0">
                <a:solidFill>
                  <a:schemeClr val="bg1"/>
                </a:solidFill>
              </a:rPr>
              <a:t>c)</a:t>
            </a:r>
            <a:endParaRPr lang="en-US" sz="2400" dirty="0">
              <a:solidFill>
                <a:schemeClr val="bg1"/>
              </a:solidFill>
            </a:endParaRPr>
          </a:p>
        </p:txBody>
      </p:sp>
      <p:sp>
        <p:nvSpPr>
          <p:cNvPr id="34" name="Text Box 27"/>
          <p:cNvSpPr txBox="1"/>
          <p:nvPr/>
        </p:nvSpPr>
        <p:spPr>
          <a:xfrm>
            <a:off x="6523014" y="1575805"/>
            <a:ext cx="235724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3</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lang="en-US" sz="4000" b="1" dirty="0">
                <a:solidFill>
                  <a:prstClr val="black"/>
                </a:solidFill>
                <a:latin typeface="Calibri" panose="020F0502020204030204" charset="0"/>
                <a:cs typeface="Calibri" panose="020F0502020204030204" charset="0"/>
              </a:rPr>
              <a:t>9 x 6</a:t>
            </a:r>
            <a:endParaRPr lang="en-US" sz="4000" b="1" dirty="0">
              <a:solidFill>
                <a:prstClr val="black"/>
              </a:solidFill>
              <a:latin typeface="Calibri" panose="020F0502020204030204" charset="0"/>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9</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35" name="TextBox 34"/>
          <p:cNvSpPr txBox="1"/>
          <p:nvPr/>
        </p:nvSpPr>
        <p:spPr>
          <a:xfrm>
            <a:off x="8893331" y="1641278"/>
            <a:ext cx="500096" cy="461665"/>
          </a:xfrm>
          <a:prstGeom prst="rect">
            <a:avLst/>
          </a:prstGeom>
          <a:noFill/>
        </p:spPr>
        <p:txBody>
          <a:bodyPr wrap="square" rtlCol="0">
            <a:spAutoFit/>
          </a:bodyPr>
          <a:lstStyle/>
          <a:p>
            <a:r>
              <a:rPr lang="en-US" sz="2400" dirty="0">
                <a:solidFill>
                  <a:schemeClr val="bg1"/>
                </a:solidFill>
              </a:rPr>
              <a:t>d)</a:t>
            </a:r>
            <a:endParaRPr lang="en-US" sz="2400" dirty="0">
              <a:solidFill>
                <a:schemeClr val="bg1"/>
              </a:solidFill>
            </a:endParaRPr>
          </a:p>
        </p:txBody>
      </p:sp>
      <p:sp>
        <p:nvSpPr>
          <p:cNvPr id="36" name="Text Box 27"/>
          <p:cNvSpPr txBox="1"/>
          <p:nvPr/>
        </p:nvSpPr>
        <p:spPr>
          <a:xfrm>
            <a:off x="9393427" y="1575805"/>
            <a:ext cx="2490428" cy="2089803"/>
          </a:xfrm>
          <a:prstGeom prst="rect">
            <a:avLst/>
          </a:prstGeom>
          <a:solidFill>
            <a:srgbClr val="FFE6E8"/>
          </a:solidFill>
          <a:ln>
            <a:noFill/>
            <a:prstDash val="dash"/>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9 x 10</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lang="en-US" sz="4000" b="1" dirty="0">
                <a:solidFill>
                  <a:prstClr val="black"/>
                </a:solidFill>
                <a:latin typeface="Calibri" panose="020F0502020204030204" charset="0"/>
                <a:cs typeface="Calibri" panose="020F0502020204030204" charset="0"/>
              </a:rPr>
              <a:t>9 x 0</a:t>
            </a:r>
            <a:endParaRPr lang="en-US" sz="4000" b="1" dirty="0">
              <a:solidFill>
                <a:prstClr val="black"/>
              </a:solidFill>
              <a:latin typeface="Calibri" panose="020F0502020204030204" charset="0"/>
              <a:cs typeface="Calibri" panose="020F0502020204030204"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0 x 9</a:t>
            </a:r>
            <a:endParaRPr kumimoji="0" lang="en-US"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37" name="TextBox 36"/>
          <p:cNvSpPr txBox="1"/>
          <p:nvPr/>
        </p:nvSpPr>
        <p:spPr>
          <a:xfrm>
            <a:off x="1842968" y="1598483"/>
            <a:ext cx="1321914" cy="706755"/>
          </a:xfrm>
          <a:prstGeom prst="rect">
            <a:avLst/>
          </a:prstGeom>
          <a:noFill/>
        </p:spPr>
        <p:txBody>
          <a:bodyPr wrap="square" rtlCol="0">
            <a:spAutoFit/>
          </a:bodyPr>
          <a:lstStyle/>
          <a:p>
            <a:r>
              <a:rPr lang="en-US" sz="4000" b="1" dirty="0">
                <a:solidFill>
                  <a:srgbClr val="FF0000"/>
                </a:solidFill>
                <a:cs typeface="Arial" panose="020B0604020202020204" pitchFamily="34" charset="0"/>
              </a:rPr>
              <a:t>= 9</a:t>
            </a:r>
            <a:endParaRPr lang="en-US" sz="4000" b="1" dirty="0">
              <a:solidFill>
                <a:srgbClr val="FF0000"/>
              </a:solidFill>
              <a:cs typeface="Arial" panose="020B0604020202020204" pitchFamily="34" charset="0"/>
            </a:endParaRPr>
          </a:p>
        </p:txBody>
      </p:sp>
      <p:sp>
        <p:nvSpPr>
          <p:cNvPr id="38" name="TextBox 37"/>
          <p:cNvSpPr txBox="1"/>
          <p:nvPr/>
        </p:nvSpPr>
        <p:spPr>
          <a:xfrm>
            <a:off x="1842968"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36</a:t>
            </a:r>
            <a:endParaRPr lang="en-US" sz="4000" b="1" dirty="0">
              <a:solidFill>
                <a:srgbClr val="FF0000"/>
              </a:solidFill>
              <a:cs typeface="Arial" panose="020B0604020202020204" pitchFamily="34" charset="0"/>
            </a:endParaRPr>
          </a:p>
        </p:txBody>
      </p:sp>
      <p:sp>
        <p:nvSpPr>
          <p:cNvPr id="39" name="TextBox 38"/>
          <p:cNvSpPr txBox="1"/>
          <p:nvPr/>
        </p:nvSpPr>
        <p:spPr>
          <a:xfrm>
            <a:off x="1842968" y="2926439"/>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63</a:t>
            </a:r>
            <a:endParaRPr lang="en-US" sz="4000" b="1" dirty="0">
              <a:solidFill>
                <a:srgbClr val="FF0000"/>
              </a:solidFill>
              <a:cs typeface="Arial" panose="020B0604020202020204" pitchFamily="34" charset="0"/>
            </a:endParaRPr>
          </a:p>
        </p:txBody>
      </p:sp>
      <p:sp>
        <p:nvSpPr>
          <p:cNvPr id="40" name="TextBox 39"/>
          <p:cNvSpPr txBox="1"/>
          <p:nvPr/>
        </p:nvSpPr>
        <p:spPr>
          <a:xfrm>
            <a:off x="4672120" y="159848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18</a:t>
            </a:r>
            <a:endParaRPr lang="en-US" sz="4000" b="1" dirty="0">
              <a:solidFill>
                <a:srgbClr val="FF0000"/>
              </a:solidFill>
              <a:cs typeface="Arial" panose="020B0604020202020204" pitchFamily="34" charset="0"/>
            </a:endParaRPr>
          </a:p>
        </p:txBody>
      </p:sp>
      <p:sp>
        <p:nvSpPr>
          <p:cNvPr id="41" name="TextBox 40"/>
          <p:cNvSpPr txBox="1"/>
          <p:nvPr/>
        </p:nvSpPr>
        <p:spPr>
          <a:xfrm>
            <a:off x="4678655" y="226676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45</a:t>
            </a:r>
            <a:endParaRPr lang="en-US" sz="4000" b="1" dirty="0">
              <a:solidFill>
                <a:srgbClr val="FF0000"/>
              </a:solidFill>
              <a:cs typeface="Arial" panose="020B0604020202020204" pitchFamily="34" charset="0"/>
            </a:endParaRPr>
          </a:p>
        </p:txBody>
      </p:sp>
      <p:sp>
        <p:nvSpPr>
          <p:cNvPr id="42" name="TextBox 41"/>
          <p:cNvSpPr txBox="1"/>
          <p:nvPr/>
        </p:nvSpPr>
        <p:spPr>
          <a:xfrm>
            <a:off x="4665586" y="2945708"/>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72</a:t>
            </a:r>
            <a:endParaRPr lang="en-US" sz="4000" b="1" dirty="0">
              <a:solidFill>
                <a:srgbClr val="FF0000"/>
              </a:solidFill>
              <a:cs typeface="Arial" panose="020B0604020202020204" pitchFamily="34" charset="0"/>
            </a:endParaRPr>
          </a:p>
        </p:txBody>
      </p:sp>
      <p:sp>
        <p:nvSpPr>
          <p:cNvPr id="43" name="TextBox 42"/>
          <p:cNvSpPr txBox="1"/>
          <p:nvPr/>
        </p:nvSpPr>
        <p:spPr>
          <a:xfrm>
            <a:off x="7571417"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27</a:t>
            </a:r>
            <a:endParaRPr lang="en-US" sz="4000" b="1" dirty="0">
              <a:solidFill>
                <a:srgbClr val="FF0000"/>
              </a:solidFill>
              <a:cs typeface="Arial" panose="020B0604020202020204" pitchFamily="34" charset="0"/>
            </a:endParaRPr>
          </a:p>
        </p:txBody>
      </p:sp>
      <p:sp>
        <p:nvSpPr>
          <p:cNvPr id="44" name="TextBox 43"/>
          <p:cNvSpPr txBox="1"/>
          <p:nvPr/>
        </p:nvSpPr>
        <p:spPr>
          <a:xfrm>
            <a:off x="7571417" y="2263270"/>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54</a:t>
            </a:r>
            <a:endParaRPr lang="en-US" sz="4000" b="1" dirty="0">
              <a:solidFill>
                <a:srgbClr val="FF0000"/>
              </a:solidFill>
              <a:cs typeface="Arial" panose="020B0604020202020204" pitchFamily="34" charset="0"/>
            </a:endParaRPr>
          </a:p>
        </p:txBody>
      </p:sp>
      <p:sp>
        <p:nvSpPr>
          <p:cNvPr id="45" name="TextBox 44"/>
          <p:cNvSpPr txBox="1"/>
          <p:nvPr/>
        </p:nvSpPr>
        <p:spPr>
          <a:xfrm>
            <a:off x="7571417" y="29245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81</a:t>
            </a:r>
            <a:endParaRPr lang="en-US" sz="4000" b="1" dirty="0">
              <a:solidFill>
                <a:srgbClr val="FF0000"/>
              </a:solidFill>
              <a:cs typeface="Arial" panose="020B0604020202020204" pitchFamily="34" charset="0"/>
            </a:endParaRPr>
          </a:p>
        </p:txBody>
      </p:sp>
      <p:sp>
        <p:nvSpPr>
          <p:cNvPr id="46" name="TextBox 45"/>
          <p:cNvSpPr txBox="1"/>
          <p:nvPr/>
        </p:nvSpPr>
        <p:spPr>
          <a:xfrm>
            <a:off x="10780490" y="1575805"/>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90</a:t>
            </a:r>
            <a:endParaRPr lang="en-US" sz="4000" b="1" dirty="0">
              <a:solidFill>
                <a:srgbClr val="FF0000"/>
              </a:solidFill>
              <a:cs typeface="Arial" panose="020B0604020202020204" pitchFamily="34" charset="0"/>
            </a:endParaRPr>
          </a:p>
        </p:txBody>
      </p:sp>
      <p:sp>
        <p:nvSpPr>
          <p:cNvPr id="47" name="TextBox 46"/>
          <p:cNvSpPr txBox="1"/>
          <p:nvPr/>
        </p:nvSpPr>
        <p:spPr>
          <a:xfrm>
            <a:off x="10780490" y="2218853"/>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endParaRPr lang="en-US" sz="4000" b="1" dirty="0">
              <a:solidFill>
                <a:srgbClr val="FF0000"/>
              </a:solidFill>
              <a:cs typeface="Arial" panose="020B0604020202020204" pitchFamily="34" charset="0"/>
            </a:endParaRPr>
          </a:p>
        </p:txBody>
      </p:sp>
      <p:sp>
        <p:nvSpPr>
          <p:cNvPr id="48" name="TextBox 47"/>
          <p:cNvSpPr txBox="1"/>
          <p:nvPr/>
        </p:nvSpPr>
        <p:spPr>
          <a:xfrm>
            <a:off x="10780490" y="2921201"/>
            <a:ext cx="1321914" cy="707886"/>
          </a:xfrm>
          <a:prstGeom prst="rect">
            <a:avLst/>
          </a:prstGeom>
          <a:noFill/>
        </p:spPr>
        <p:txBody>
          <a:bodyPr wrap="square" rtlCol="0">
            <a:spAutoFit/>
          </a:bodyPr>
          <a:lstStyle/>
          <a:p>
            <a:r>
              <a:rPr lang="en-US" sz="4000" b="1" dirty="0">
                <a:solidFill>
                  <a:srgbClr val="FF0000"/>
                </a:solidFill>
                <a:cs typeface="Arial" panose="020B0604020202020204" pitchFamily="34" charset="0"/>
              </a:rPr>
              <a:t>= 0</a:t>
            </a:r>
            <a:endParaRPr lang="en-US" sz="4000" b="1" dirty="0">
              <a:solidFill>
                <a:srgbClr val="FF0000"/>
              </a:solidFill>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0.7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1000" fill="hold"/>
                                        <p:tgtEl>
                                          <p:spTgt spid="38"/>
                                        </p:tgtEl>
                                        <p:attrNameLst>
                                          <p:attrName>ppt_w</p:attrName>
                                        </p:attrNameLst>
                                      </p:cBhvr>
                                      <p:tavLst>
                                        <p:tav tm="0">
                                          <p:val>
                                            <p:strVal val="#ppt_w*0.70"/>
                                          </p:val>
                                        </p:tav>
                                        <p:tav tm="100000">
                                          <p:val>
                                            <p:strVal val="#ppt_w"/>
                                          </p:val>
                                        </p:tav>
                                      </p:tavLst>
                                    </p:anim>
                                    <p:anim calcmode="lin" valueType="num">
                                      <p:cBhvr>
                                        <p:cTn id="15" dur="1000" fill="hold"/>
                                        <p:tgtEl>
                                          <p:spTgt spid="38"/>
                                        </p:tgtEl>
                                        <p:attrNameLst>
                                          <p:attrName>ppt_h</p:attrName>
                                        </p:attrNameLst>
                                      </p:cBhvr>
                                      <p:tavLst>
                                        <p:tav tm="0">
                                          <p:val>
                                            <p:strVal val="#ppt_h"/>
                                          </p:val>
                                        </p:tav>
                                        <p:tav tm="100000">
                                          <p:val>
                                            <p:strVal val="#ppt_h"/>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strVal val="#ppt_w*0.70"/>
                                          </p:val>
                                        </p:tav>
                                        <p:tav tm="100000">
                                          <p:val>
                                            <p:strVal val="#ppt_w"/>
                                          </p:val>
                                        </p:tav>
                                      </p:tavLst>
                                    </p:anim>
                                    <p:anim calcmode="lin" valueType="num">
                                      <p:cBhvr>
                                        <p:cTn id="22" dur="1000" fill="hold"/>
                                        <p:tgtEl>
                                          <p:spTgt spid="39"/>
                                        </p:tgtEl>
                                        <p:attrNameLst>
                                          <p:attrName>ppt_h</p:attrName>
                                        </p:attrNameLst>
                                      </p:cBhvr>
                                      <p:tavLst>
                                        <p:tav tm="0">
                                          <p:val>
                                            <p:strVal val="#ppt_h"/>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p:cTn id="28" dur="1000" fill="hold"/>
                                        <p:tgtEl>
                                          <p:spTgt spid="40"/>
                                        </p:tgtEl>
                                        <p:attrNameLst>
                                          <p:attrName>ppt_w</p:attrName>
                                        </p:attrNameLst>
                                      </p:cBhvr>
                                      <p:tavLst>
                                        <p:tav tm="0">
                                          <p:val>
                                            <p:strVal val="#ppt_w*0.70"/>
                                          </p:val>
                                        </p:tav>
                                        <p:tav tm="100000">
                                          <p:val>
                                            <p:strVal val="#ppt_w"/>
                                          </p:val>
                                        </p:tav>
                                      </p:tavLst>
                                    </p:anim>
                                    <p:anim calcmode="lin" valueType="num">
                                      <p:cBhvr>
                                        <p:cTn id="29" dur="1000" fill="hold"/>
                                        <p:tgtEl>
                                          <p:spTgt spid="40"/>
                                        </p:tgtEl>
                                        <p:attrNameLst>
                                          <p:attrName>ppt_h</p:attrName>
                                        </p:attrNameLst>
                                      </p:cBhvr>
                                      <p:tavLst>
                                        <p:tav tm="0">
                                          <p:val>
                                            <p:strVal val="#ppt_h"/>
                                          </p:val>
                                        </p:tav>
                                        <p:tav tm="100000">
                                          <p:val>
                                            <p:strVal val="#ppt_h"/>
                                          </p:val>
                                        </p:tav>
                                      </p:tavLst>
                                    </p:anim>
                                    <p:animEffect transition="in" filter="fade">
                                      <p:cBhvr>
                                        <p:cTn id="30" dur="1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1000" fill="hold"/>
                                        <p:tgtEl>
                                          <p:spTgt spid="41"/>
                                        </p:tgtEl>
                                        <p:attrNameLst>
                                          <p:attrName>ppt_w</p:attrName>
                                        </p:attrNameLst>
                                      </p:cBhvr>
                                      <p:tavLst>
                                        <p:tav tm="0">
                                          <p:val>
                                            <p:strVal val="#ppt_w*0.70"/>
                                          </p:val>
                                        </p:tav>
                                        <p:tav tm="100000">
                                          <p:val>
                                            <p:strVal val="#ppt_w"/>
                                          </p:val>
                                        </p:tav>
                                      </p:tavLst>
                                    </p:anim>
                                    <p:anim calcmode="lin" valueType="num">
                                      <p:cBhvr>
                                        <p:cTn id="36" dur="1000" fill="hold"/>
                                        <p:tgtEl>
                                          <p:spTgt spid="41"/>
                                        </p:tgtEl>
                                        <p:attrNameLst>
                                          <p:attrName>ppt_h</p:attrName>
                                        </p:attrNameLst>
                                      </p:cBhvr>
                                      <p:tavLst>
                                        <p:tav tm="0">
                                          <p:val>
                                            <p:strVal val="#ppt_h"/>
                                          </p:val>
                                        </p:tav>
                                        <p:tav tm="100000">
                                          <p:val>
                                            <p:strVal val="#ppt_h"/>
                                          </p:val>
                                        </p:tav>
                                      </p:tavLst>
                                    </p:anim>
                                    <p:animEffect transition="in" filter="fade">
                                      <p:cBhvr>
                                        <p:cTn id="37" dur="10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strVal val="#ppt_w*0.70"/>
                                          </p:val>
                                        </p:tav>
                                        <p:tav tm="100000">
                                          <p:val>
                                            <p:strVal val="#ppt_w"/>
                                          </p:val>
                                        </p:tav>
                                      </p:tavLst>
                                    </p:anim>
                                    <p:anim calcmode="lin" valueType="num">
                                      <p:cBhvr>
                                        <p:cTn id="43" dur="1000" fill="hold"/>
                                        <p:tgtEl>
                                          <p:spTgt spid="42"/>
                                        </p:tgtEl>
                                        <p:attrNameLst>
                                          <p:attrName>ppt_h</p:attrName>
                                        </p:attrNameLst>
                                      </p:cBhvr>
                                      <p:tavLst>
                                        <p:tav tm="0">
                                          <p:val>
                                            <p:strVal val="#ppt_h"/>
                                          </p:val>
                                        </p:tav>
                                        <p:tav tm="100000">
                                          <p:val>
                                            <p:strVal val="#ppt_h"/>
                                          </p:val>
                                        </p:tav>
                                      </p:tavLst>
                                    </p:anim>
                                    <p:animEffect transition="in" filter="fade">
                                      <p:cBhvr>
                                        <p:cTn id="44" dur="10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1000" fill="hold"/>
                                        <p:tgtEl>
                                          <p:spTgt spid="44"/>
                                        </p:tgtEl>
                                        <p:attrNameLst>
                                          <p:attrName>ppt_w</p:attrName>
                                        </p:attrNameLst>
                                      </p:cBhvr>
                                      <p:tavLst>
                                        <p:tav tm="0">
                                          <p:val>
                                            <p:strVal val="#ppt_w*0.70"/>
                                          </p:val>
                                        </p:tav>
                                        <p:tav tm="100000">
                                          <p:val>
                                            <p:strVal val="#ppt_w"/>
                                          </p:val>
                                        </p:tav>
                                      </p:tavLst>
                                    </p:anim>
                                    <p:anim calcmode="lin" valueType="num">
                                      <p:cBhvr>
                                        <p:cTn id="57" dur="1000" fill="hold"/>
                                        <p:tgtEl>
                                          <p:spTgt spid="44"/>
                                        </p:tgtEl>
                                        <p:attrNameLst>
                                          <p:attrName>ppt_h</p:attrName>
                                        </p:attrNameLst>
                                      </p:cBhvr>
                                      <p:tavLst>
                                        <p:tav tm="0">
                                          <p:val>
                                            <p:strVal val="#ppt_h"/>
                                          </p:val>
                                        </p:tav>
                                        <p:tav tm="100000">
                                          <p:val>
                                            <p:strVal val="#ppt_h"/>
                                          </p:val>
                                        </p:tav>
                                      </p:tavLst>
                                    </p:anim>
                                    <p:animEffect transition="in" filter="fade">
                                      <p:cBhvr>
                                        <p:cTn id="58" dur="10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1000" fill="hold"/>
                                        <p:tgtEl>
                                          <p:spTgt spid="45"/>
                                        </p:tgtEl>
                                        <p:attrNameLst>
                                          <p:attrName>ppt_w</p:attrName>
                                        </p:attrNameLst>
                                      </p:cBhvr>
                                      <p:tavLst>
                                        <p:tav tm="0">
                                          <p:val>
                                            <p:strVal val="#ppt_w*0.70"/>
                                          </p:val>
                                        </p:tav>
                                        <p:tav tm="100000">
                                          <p:val>
                                            <p:strVal val="#ppt_w"/>
                                          </p:val>
                                        </p:tav>
                                      </p:tavLst>
                                    </p:anim>
                                    <p:anim calcmode="lin" valueType="num">
                                      <p:cBhvr>
                                        <p:cTn id="64" dur="1000" fill="hold"/>
                                        <p:tgtEl>
                                          <p:spTgt spid="45"/>
                                        </p:tgtEl>
                                        <p:attrNameLst>
                                          <p:attrName>ppt_h</p:attrName>
                                        </p:attrNameLst>
                                      </p:cBhvr>
                                      <p:tavLst>
                                        <p:tav tm="0">
                                          <p:val>
                                            <p:strVal val="#ppt_h"/>
                                          </p:val>
                                        </p:tav>
                                        <p:tav tm="100000">
                                          <p:val>
                                            <p:strVal val="#ppt_h"/>
                                          </p:val>
                                        </p:tav>
                                      </p:tavLst>
                                    </p:anim>
                                    <p:animEffect transition="in" filter="fade">
                                      <p:cBhvr>
                                        <p:cTn id="65" dur="10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1000" fill="hold"/>
                                        <p:tgtEl>
                                          <p:spTgt spid="46"/>
                                        </p:tgtEl>
                                        <p:attrNameLst>
                                          <p:attrName>ppt_w</p:attrName>
                                        </p:attrNameLst>
                                      </p:cBhvr>
                                      <p:tavLst>
                                        <p:tav tm="0">
                                          <p:val>
                                            <p:strVal val="#ppt_w*0.70"/>
                                          </p:val>
                                        </p:tav>
                                        <p:tav tm="100000">
                                          <p:val>
                                            <p:strVal val="#ppt_w"/>
                                          </p:val>
                                        </p:tav>
                                      </p:tavLst>
                                    </p:anim>
                                    <p:anim calcmode="lin" valueType="num">
                                      <p:cBhvr>
                                        <p:cTn id="71" dur="1000" fill="hold"/>
                                        <p:tgtEl>
                                          <p:spTgt spid="46"/>
                                        </p:tgtEl>
                                        <p:attrNameLst>
                                          <p:attrName>ppt_h</p:attrName>
                                        </p:attrNameLst>
                                      </p:cBhvr>
                                      <p:tavLst>
                                        <p:tav tm="0">
                                          <p:val>
                                            <p:strVal val="#ppt_h"/>
                                          </p:val>
                                        </p:tav>
                                        <p:tav tm="100000">
                                          <p:val>
                                            <p:strVal val="#ppt_h"/>
                                          </p:val>
                                        </p:tav>
                                      </p:tavLst>
                                    </p:anim>
                                    <p:animEffect transition="in" filter="fade">
                                      <p:cBhvr>
                                        <p:cTn id="72" dur="10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1000" fill="hold"/>
                                        <p:tgtEl>
                                          <p:spTgt spid="47"/>
                                        </p:tgtEl>
                                        <p:attrNameLst>
                                          <p:attrName>ppt_w</p:attrName>
                                        </p:attrNameLst>
                                      </p:cBhvr>
                                      <p:tavLst>
                                        <p:tav tm="0">
                                          <p:val>
                                            <p:strVal val="#ppt_w*0.70"/>
                                          </p:val>
                                        </p:tav>
                                        <p:tav tm="100000">
                                          <p:val>
                                            <p:strVal val="#ppt_w"/>
                                          </p:val>
                                        </p:tav>
                                      </p:tavLst>
                                    </p:anim>
                                    <p:anim calcmode="lin" valueType="num">
                                      <p:cBhvr>
                                        <p:cTn id="78" dur="1000" fill="hold"/>
                                        <p:tgtEl>
                                          <p:spTgt spid="47"/>
                                        </p:tgtEl>
                                        <p:attrNameLst>
                                          <p:attrName>ppt_h</p:attrName>
                                        </p:attrNameLst>
                                      </p:cBhvr>
                                      <p:tavLst>
                                        <p:tav tm="0">
                                          <p:val>
                                            <p:strVal val="#ppt_h"/>
                                          </p:val>
                                        </p:tav>
                                        <p:tav tm="100000">
                                          <p:val>
                                            <p:strVal val="#ppt_h"/>
                                          </p:val>
                                        </p:tav>
                                      </p:tavLst>
                                    </p:anim>
                                    <p:animEffect transition="in" filter="fade">
                                      <p:cBhvr>
                                        <p:cTn id="79" dur="10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grpId="0" nodeType="click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1000" fill="hold"/>
                                        <p:tgtEl>
                                          <p:spTgt spid="48"/>
                                        </p:tgtEl>
                                        <p:attrNameLst>
                                          <p:attrName>ppt_w</p:attrName>
                                        </p:attrNameLst>
                                      </p:cBhvr>
                                      <p:tavLst>
                                        <p:tav tm="0">
                                          <p:val>
                                            <p:strVal val="#ppt_w*0.70"/>
                                          </p:val>
                                        </p:tav>
                                        <p:tav tm="100000">
                                          <p:val>
                                            <p:strVal val="#ppt_w"/>
                                          </p:val>
                                        </p:tav>
                                      </p:tavLst>
                                    </p:anim>
                                    <p:anim calcmode="lin" valueType="num">
                                      <p:cBhvr>
                                        <p:cTn id="85" dur="1000" fill="hold"/>
                                        <p:tgtEl>
                                          <p:spTgt spid="48"/>
                                        </p:tgtEl>
                                        <p:attrNameLst>
                                          <p:attrName>ppt_h</p:attrName>
                                        </p:attrNameLst>
                                      </p:cBhvr>
                                      <p:tavLst>
                                        <p:tav tm="0">
                                          <p:val>
                                            <p:strVal val="#ppt_h"/>
                                          </p:val>
                                        </p:tav>
                                        <p:tav tm="100000">
                                          <p:val>
                                            <p:strVal val="#ppt_h"/>
                                          </p:val>
                                        </p:tav>
                                      </p:tavLst>
                                    </p:anim>
                                    <p:animEffect transition="in" filter="fade">
                                      <p:cBhvr>
                                        <p:cTn id="8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Group 420"/>
          <p:cNvGrpSpPr/>
          <p:nvPr/>
        </p:nvGrpSpPr>
        <p:grpSpPr>
          <a:xfrm>
            <a:off x="441325" y="461010"/>
            <a:ext cx="11227435" cy="768350"/>
            <a:chOff x="193" y="680"/>
            <a:chExt cx="17681" cy="1210"/>
          </a:xfrm>
        </p:grpSpPr>
        <p:sp>
          <p:nvSpPr>
            <p:cNvPr id="422" name="Text Box 421"/>
            <p:cNvSpPr txBox="1"/>
            <p:nvPr/>
          </p:nvSpPr>
          <p:spPr>
            <a:xfrm>
              <a:off x="876" y="683"/>
              <a:ext cx="16998" cy="1096"/>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defRPr/>
              </a:pPr>
              <a:r>
                <a:rPr lang="en-US" sz="3600" b="1" i="0" dirty="0">
                  <a:solidFill>
                    <a:srgbClr val="002060"/>
                  </a:solidFill>
                  <a:effectLst/>
                  <a:latin typeface="Arial" panose="020B0604020202020204" pitchFamily="34" charset="0"/>
                  <a:cs typeface="Arial" panose="020B0604020202020204" pitchFamily="34" charset="0"/>
                </a:rPr>
                <a:t>   </a:t>
              </a:r>
              <a:r>
                <a:rPr lang="vi-VN" sz="3600" b="1" i="0" dirty="0">
                  <a:solidFill>
                    <a:srgbClr val="002060"/>
                  </a:solidFill>
                  <a:effectLst/>
                  <a:latin typeface="Arial" panose="020B0604020202020204" pitchFamily="34" charset="0"/>
                  <a:cs typeface="Arial" panose="020B0604020202020204" pitchFamily="34" charset="0"/>
                </a:rPr>
                <a:t>Hai phép tính nào dưới đây có cùng kết quả?</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17" name="Picture 16" descr="Picture3"/>
          <p:cNvPicPr>
            <a:picLocks noChangeAspect="1"/>
          </p:cNvPicPr>
          <p:nvPr/>
        </p:nvPicPr>
        <p:blipFill>
          <a:blip r:embed="rId1"/>
          <a:srcRect l="39964" t="30048" r="31983" b="28356"/>
          <a:stretch>
            <a:fillRect/>
          </a:stretch>
        </p:blipFill>
        <p:spPr>
          <a:xfrm>
            <a:off x="11173229" y="5407025"/>
            <a:ext cx="978535" cy="1450975"/>
          </a:xfrm>
          <a:prstGeom prst="rect">
            <a:avLst/>
          </a:prstGeom>
        </p:spPr>
      </p:pic>
      <p:grpSp>
        <p:nvGrpSpPr>
          <p:cNvPr id="16" name="Group 15"/>
          <p:cNvGrpSpPr/>
          <p:nvPr/>
        </p:nvGrpSpPr>
        <p:grpSpPr>
          <a:xfrm>
            <a:off x="0" y="4306185"/>
            <a:ext cx="2919937" cy="2919937"/>
            <a:chOff x="0" y="4306185"/>
            <a:chExt cx="2919937" cy="2919937"/>
          </a:xfrm>
        </p:grpSpPr>
        <p:pic>
          <p:nvPicPr>
            <p:cNvPr id="14" name="Picture 13" descr="A woven basket on a black background&#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6185"/>
              <a:ext cx="2919937" cy="2919937"/>
            </a:xfrm>
            <a:prstGeom prst="rect">
              <a:avLst/>
            </a:prstGeom>
          </p:spPr>
        </p:pic>
        <p:sp>
          <p:nvSpPr>
            <p:cNvPr id="15" name="TextBox 14"/>
            <p:cNvSpPr txBox="1"/>
            <p:nvPr/>
          </p:nvSpPr>
          <p:spPr>
            <a:xfrm>
              <a:off x="787196" y="5630306"/>
              <a:ext cx="1690190" cy="646331"/>
            </a:xfrm>
            <a:prstGeom prst="rect">
              <a:avLst/>
            </a:prstGeom>
            <a:noFill/>
          </p:spPr>
          <p:txBody>
            <a:bodyPr wrap="square" rtlCol="0">
              <a:spAutoFit/>
            </a:bodyPr>
            <a:lstStyle/>
            <a:p>
              <a:r>
                <a:rPr lang="en-US" sz="3600" b="1" dirty="0">
                  <a:solidFill>
                    <a:schemeClr val="bg1"/>
                  </a:solidFill>
                </a:rPr>
                <a:t>20 : 4</a:t>
              </a:r>
              <a:endParaRPr lang="en-US" sz="3600" b="1" dirty="0">
                <a:solidFill>
                  <a:schemeClr val="bg1"/>
                </a:solidFill>
              </a:endParaRPr>
            </a:p>
          </p:txBody>
        </p:sp>
      </p:grpSp>
      <p:grpSp>
        <p:nvGrpSpPr>
          <p:cNvPr id="18" name="Group 17"/>
          <p:cNvGrpSpPr/>
          <p:nvPr/>
        </p:nvGrpSpPr>
        <p:grpSpPr>
          <a:xfrm>
            <a:off x="2761606" y="4355331"/>
            <a:ext cx="2870791" cy="2870791"/>
            <a:chOff x="2761606" y="4355331"/>
            <a:chExt cx="2870791" cy="2870791"/>
          </a:xfrm>
        </p:grpSpPr>
        <p:pic>
          <p:nvPicPr>
            <p:cNvPr id="37" name="Picture 36" descr="A woven basket on a black background&#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1606" y="4355331"/>
              <a:ext cx="2870791" cy="2870791"/>
            </a:xfrm>
            <a:prstGeom prst="rect">
              <a:avLst/>
            </a:prstGeom>
          </p:spPr>
        </p:pic>
        <p:sp>
          <p:nvSpPr>
            <p:cNvPr id="42" name="TextBox 41"/>
            <p:cNvSpPr txBox="1"/>
            <p:nvPr/>
          </p:nvSpPr>
          <p:spPr>
            <a:xfrm>
              <a:off x="3408181" y="5630305"/>
              <a:ext cx="1690190" cy="646331"/>
            </a:xfrm>
            <a:prstGeom prst="rect">
              <a:avLst/>
            </a:prstGeom>
            <a:noFill/>
          </p:spPr>
          <p:txBody>
            <a:bodyPr wrap="square" rtlCol="0">
              <a:spAutoFit/>
            </a:bodyPr>
            <a:lstStyle/>
            <a:p>
              <a:pPr algn="ctr"/>
              <a:r>
                <a:rPr lang="en-US" sz="3600" b="1" dirty="0">
                  <a:solidFill>
                    <a:schemeClr val="bg1"/>
                  </a:solidFill>
                </a:rPr>
                <a:t>2 x 3</a:t>
              </a:r>
              <a:endParaRPr lang="en-US" sz="3600" b="1" dirty="0">
                <a:solidFill>
                  <a:schemeClr val="bg1"/>
                </a:solidFill>
              </a:endParaRPr>
            </a:p>
          </p:txBody>
        </p:sp>
      </p:grpSp>
      <p:grpSp>
        <p:nvGrpSpPr>
          <p:cNvPr id="20" name="Group 19"/>
          <p:cNvGrpSpPr/>
          <p:nvPr/>
        </p:nvGrpSpPr>
        <p:grpSpPr>
          <a:xfrm>
            <a:off x="5586615" y="4311870"/>
            <a:ext cx="2919937" cy="2919937"/>
            <a:chOff x="5586615" y="4311870"/>
            <a:chExt cx="2919937" cy="2919937"/>
          </a:xfrm>
        </p:grpSpPr>
        <p:pic>
          <p:nvPicPr>
            <p:cNvPr id="40" name="Picture 39" descr="A woven basket on a black background&#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615" y="4311870"/>
              <a:ext cx="2919937" cy="2919937"/>
            </a:xfrm>
            <a:prstGeom prst="rect">
              <a:avLst/>
            </a:prstGeom>
          </p:spPr>
        </p:pic>
        <p:sp>
          <p:nvSpPr>
            <p:cNvPr id="43" name="TextBox 42"/>
            <p:cNvSpPr txBox="1"/>
            <p:nvPr/>
          </p:nvSpPr>
          <p:spPr>
            <a:xfrm>
              <a:off x="6292501" y="5625355"/>
              <a:ext cx="1690190" cy="646331"/>
            </a:xfrm>
            <a:prstGeom prst="rect">
              <a:avLst/>
            </a:prstGeom>
            <a:noFill/>
          </p:spPr>
          <p:txBody>
            <a:bodyPr wrap="square" rtlCol="0">
              <a:spAutoFit/>
            </a:bodyPr>
            <a:lstStyle/>
            <a:p>
              <a:pPr algn="ctr"/>
              <a:r>
                <a:rPr lang="en-US" sz="3600" b="1" dirty="0">
                  <a:solidFill>
                    <a:schemeClr val="bg1"/>
                  </a:solidFill>
                </a:rPr>
                <a:t>3 x 6</a:t>
              </a:r>
              <a:endParaRPr lang="en-US" sz="3600" b="1" dirty="0">
                <a:solidFill>
                  <a:schemeClr val="bg1"/>
                </a:solidFill>
              </a:endParaRPr>
            </a:p>
          </p:txBody>
        </p:sp>
      </p:grpSp>
      <p:grpSp>
        <p:nvGrpSpPr>
          <p:cNvPr id="21" name="Group 20"/>
          <p:cNvGrpSpPr/>
          <p:nvPr/>
        </p:nvGrpSpPr>
        <p:grpSpPr>
          <a:xfrm>
            <a:off x="8606968" y="4311870"/>
            <a:ext cx="2870791" cy="2870791"/>
            <a:chOff x="8606968" y="4311870"/>
            <a:chExt cx="2870791" cy="2870791"/>
          </a:xfrm>
        </p:grpSpPr>
        <p:pic>
          <p:nvPicPr>
            <p:cNvPr id="41" name="Picture 40" descr="A woven basket on a black background&#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968" y="4311870"/>
              <a:ext cx="2870791" cy="2870791"/>
            </a:xfrm>
            <a:prstGeom prst="rect">
              <a:avLst/>
            </a:prstGeom>
          </p:spPr>
        </p:pic>
        <p:sp>
          <p:nvSpPr>
            <p:cNvPr id="44" name="TextBox 43"/>
            <p:cNvSpPr txBox="1"/>
            <p:nvPr/>
          </p:nvSpPr>
          <p:spPr>
            <a:xfrm>
              <a:off x="9173860" y="5594189"/>
              <a:ext cx="1690190" cy="646331"/>
            </a:xfrm>
            <a:prstGeom prst="rect">
              <a:avLst/>
            </a:prstGeom>
            <a:noFill/>
          </p:spPr>
          <p:txBody>
            <a:bodyPr wrap="square" rtlCol="0">
              <a:spAutoFit/>
            </a:bodyPr>
            <a:lstStyle/>
            <a:p>
              <a:pPr algn="ctr"/>
              <a:r>
                <a:rPr lang="en-US" sz="3600" b="1" dirty="0">
                  <a:solidFill>
                    <a:schemeClr val="bg1"/>
                  </a:solidFill>
                </a:rPr>
                <a:t>18 : 2</a:t>
              </a:r>
              <a:endParaRPr lang="en-US" sz="3600" b="1" dirty="0">
                <a:solidFill>
                  <a:schemeClr val="bg1"/>
                </a:solidFill>
              </a:endParaRPr>
            </a:p>
          </p:txBody>
        </p:sp>
      </p:grpSp>
      <p:sp>
        <p:nvSpPr>
          <p:cNvPr id="52" name="Rectangle: Rounded Corners 51"/>
          <p:cNvSpPr/>
          <p:nvPr/>
        </p:nvSpPr>
        <p:spPr>
          <a:xfrm>
            <a:off x="867661" y="6271775"/>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endParaRPr lang="en-US" sz="3600" b="1" dirty="0">
              <a:solidFill>
                <a:srgbClr val="FF0000"/>
              </a:solidFill>
            </a:endParaRPr>
          </a:p>
        </p:txBody>
      </p:sp>
      <p:sp>
        <p:nvSpPr>
          <p:cNvPr id="53" name="Rectangle: Rounded Corners 52"/>
          <p:cNvSpPr/>
          <p:nvPr/>
        </p:nvSpPr>
        <p:spPr>
          <a:xfrm>
            <a:off x="3636821" y="6276216"/>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endParaRPr lang="en-US" sz="3600" b="1" dirty="0">
              <a:solidFill>
                <a:srgbClr val="FF0000"/>
              </a:solidFill>
            </a:endParaRPr>
          </a:p>
        </p:txBody>
      </p:sp>
      <p:sp>
        <p:nvSpPr>
          <p:cNvPr id="54" name="Rectangle: Rounded Corners 53"/>
          <p:cNvSpPr/>
          <p:nvPr/>
        </p:nvSpPr>
        <p:spPr>
          <a:xfrm>
            <a:off x="6293733" y="6240660"/>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endParaRPr lang="en-US" sz="3600" b="1" dirty="0">
              <a:solidFill>
                <a:srgbClr val="FF0000"/>
              </a:solidFill>
            </a:endParaRPr>
          </a:p>
        </p:txBody>
      </p:sp>
      <p:sp>
        <p:nvSpPr>
          <p:cNvPr id="55" name="Rectangle: Rounded Corners 54"/>
          <p:cNvSpPr/>
          <p:nvPr/>
        </p:nvSpPr>
        <p:spPr>
          <a:xfrm>
            <a:off x="9284947" y="6276558"/>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endParaRPr lang="en-US" sz="3600" b="1" dirty="0">
              <a:solidFill>
                <a:srgbClr val="FF0000"/>
              </a:solidFill>
            </a:endParaRPr>
          </a:p>
        </p:txBody>
      </p:sp>
      <p:grpSp>
        <p:nvGrpSpPr>
          <p:cNvPr id="56" name="Group 55"/>
          <p:cNvGrpSpPr/>
          <p:nvPr/>
        </p:nvGrpSpPr>
        <p:grpSpPr>
          <a:xfrm>
            <a:off x="523270" y="1690577"/>
            <a:ext cx="2302132" cy="1881962"/>
            <a:chOff x="523270" y="1690577"/>
            <a:chExt cx="2302132" cy="1881962"/>
          </a:xfrm>
        </p:grpSpPr>
        <p:pic>
          <p:nvPicPr>
            <p:cNvPr id="57" name="Picture 56"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58" name="Rectangle: Rounded Corners 57"/>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2</a:t>
              </a:r>
              <a:endParaRPr lang="en-US" sz="3200" b="1" dirty="0">
                <a:solidFill>
                  <a:srgbClr val="002060"/>
                </a:solidFill>
              </a:endParaRPr>
            </a:p>
          </p:txBody>
        </p:sp>
      </p:grpSp>
      <p:grpSp>
        <p:nvGrpSpPr>
          <p:cNvPr id="59" name="Group 58"/>
          <p:cNvGrpSpPr/>
          <p:nvPr/>
        </p:nvGrpSpPr>
        <p:grpSpPr>
          <a:xfrm>
            <a:off x="3135320" y="1634372"/>
            <a:ext cx="2302132" cy="1881962"/>
            <a:chOff x="523270" y="1690577"/>
            <a:chExt cx="2302132" cy="1881962"/>
          </a:xfrm>
        </p:grpSpPr>
        <p:pic>
          <p:nvPicPr>
            <p:cNvPr id="60" name="Picture 59"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1" name="Rectangle: Rounded Corners 60"/>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45 : 9</a:t>
              </a:r>
              <a:endParaRPr lang="en-US" sz="3200" b="1" dirty="0">
                <a:solidFill>
                  <a:srgbClr val="002060"/>
                </a:solidFill>
              </a:endParaRPr>
            </a:p>
          </p:txBody>
        </p:sp>
      </p:grpSp>
      <p:grpSp>
        <p:nvGrpSpPr>
          <p:cNvPr id="62" name="Group 61"/>
          <p:cNvGrpSpPr/>
          <p:nvPr/>
        </p:nvGrpSpPr>
        <p:grpSpPr>
          <a:xfrm>
            <a:off x="6096000" y="1733107"/>
            <a:ext cx="2302132" cy="1881962"/>
            <a:chOff x="523270" y="1690577"/>
            <a:chExt cx="2302132" cy="1881962"/>
          </a:xfrm>
        </p:grpSpPr>
        <p:pic>
          <p:nvPicPr>
            <p:cNvPr id="63" name="Picture 62"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4" name="Rectangle: Rounded Corners 63"/>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9 x 1</a:t>
              </a:r>
              <a:endParaRPr lang="en-US" sz="3200" b="1" dirty="0">
                <a:solidFill>
                  <a:srgbClr val="002060"/>
                </a:solidFill>
              </a:endParaRPr>
            </a:p>
          </p:txBody>
        </p:sp>
      </p:grpSp>
      <p:grpSp>
        <p:nvGrpSpPr>
          <p:cNvPr id="65" name="Group 64"/>
          <p:cNvGrpSpPr/>
          <p:nvPr/>
        </p:nvGrpSpPr>
        <p:grpSpPr>
          <a:xfrm>
            <a:off x="8871097" y="1690577"/>
            <a:ext cx="2302132" cy="1881962"/>
            <a:chOff x="523270" y="1690577"/>
            <a:chExt cx="2302132" cy="1881962"/>
          </a:xfrm>
        </p:grpSpPr>
        <p:pic>
          <p:nvPicPr>
            <p:cNvPr id="66" name="Picture 65"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70" y="1690577"/>
              <a:ext cx="2302132" cy="1881962"/>
            </a:xfrm>
            <a:prstGeom prst="rect">
              <a:avLst/>
            </a:prstGeom>
          </p:spPr>
        </p:pic>
        <p:sp>
          <p:nvSpPr>
            <p:cNvPr id="67" name="Rectangle: Rounded Corners 66"/>
            <p:cNvSpPr/>
            <p:nvPr/>
          </p:nvSpPr>
          <p:spPr>
            <a:xfrm>
              <a:off x="864870" y="2424223"/>
              <a:ext cx="1612516" cy="499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54 : 9</a:t>
              </a:r>
              <a:endParaRPr lang="en-US" sz="3200" b="1" dirty="0">
                <a:solidFill>
                  <a:srgbClr val="002060"/>
                </a:solidFill>
              </a:endParaRPr>
            </a:p>
          </p:txBody>
        </p:sp>
      </p:grpSp>
      <p:sp>
        <p:nvSpPr>
          <p:cNvPr id="68" name="Rectangle: Rounded Corners 67"/>
          <p:cNvSpPr/>
          <p:nvPr/>
        </p:nvSpPr>
        <p:spPr>
          <a:xfrm>
            <a:off x="1063256" y="18419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18</a:t>
            </a:r>
            <a:endParaRPr lang="en-US" sz="3600" b="1" dirty="0">
              <a:solidFill>
                <a:srgbClr val="FF0000"/>
              </a:solidFill>
            </a:endParaRPr>
          </a:p>
        </p:txBody>
      </p:sp>
      <p:sp>
        <p:nvSpPr>
          <p:cNvPr id="69" name="Rectangle: Rounded Corners 68"/>
          <p:cNvSpPr/>
          <p:nvPr/>
        </p:nvSpPr>
        <p:spPr>
          <a:xfrm>
            <a:off x="3843452" y="184191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5</a:t>
            </a:r>
            <a:endParaRPr lang="en-US" sz="3600" b="1" dirty="0">
              <a:solidFill>
                <a:srgbClr val="FF0000"/>
              </a:solidFill>
            </a:endParaRPr>
          </a:p>
        </p:txBody>
      </p:sp>
      <p:sp>
        <p:nvSpPr>
          <p:cNvPr id="70" name="Rectangle: Rounded Corners 69"/>
          <p:cNvSpPr/>
          <p:nvPr/>
        </p:nvSpPr>
        <p:spPr>
          <a:xfrm>
            <a:off x="6623994" y="1966993"/>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9</a:t>
            </a:r>
            <a:endParaRPr lang="en-US" sz="3600" b="1" dirty="0">
              <a:solidFill>
                <a:srgbClr val="FF0000"/>
              </a:solidFill>
            </a:endParaRPr>
          </a:p>
        </p:txBody>
      </p:sp>
      <p:sp>
        <p:nvSpPr>
          <p:cNvPr id="71" name="Rectangle: Rounded Corners 70"/>
          <p:cNvSpPr/>
          <p:nvPr/>
        </p:nvSpPr>
        <p:spPr>
          <a:xfrm>
            <a:off x="9416871" y="1988361"/>
            <a:ext cx="1233377" cy="4572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rPr>
              <a:t>6</a:t>
            </a:r>
            <a:endParaRPr lang="en-US" sz="3600" b="1" dirty="0">
              <a:solidFill>
                <a:srgbClr val="FF0000"/>
              </a:solidFill>
            </a:endParaRPr>
          </a:p>
        </p:txBody>
      </p:sp>
      <p:cxnSp>
        <p:nvCxnSpPr>
          <p:cNvPr id="2" name="Straight Arrow Connector 1"/>
          <p:cNvCxnSpPr/>
          <p:nvPr/>
        </p:nvCxnSpPr>
        <p:spPr>
          <a:xfrm>
            <a:off x="1863090" y="3516630"/>
            <a:ext cx="4572000" cy="167767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4" name="Straight Arrow Connector 3"/>
          <p:cNvCxnSpPr/>
          <p:nvPr/>
        </p:nvCxnSpPr>
        <p:spPr>
          <a:xfrm flipH="1">
            <a:off x="1292860" y="3429000"/>
            <a:ext cx="2324735" cy="18199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5" name="Straight Arrow Connector 4"/>
          <p:cNvCxnSpPr/>
          <p:nvPr/>
        </p:nvCxnSpPr>
        <p:spPr>
          <a:xfrm>
            <a:off x="7608570" y="3593465"/>
            <a:ext cx="2159635" cy="154622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6" name="Straight Arrow Connector 5"/>
          <p:cNvCxnSpPr/>
          <p:nvPr/>
        </p:nvCxnSpPr>
        <p:spPr>
          <a:xfrm flipH="1">
            <a:off x="4275455" y="3538855"/>
            <a:ext cx="5471160" cy="168846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1000" fill="hold"/>
                                        <p:tgtEl>
                                          <p:spTgt spid="2"/>
                                        </p:tgtEl>
                                        <p:attrNameLst>
                                          <p:attrName>ppt_x</p:attrName>
                                        </p:attrNameLst>
                                      </p:cBhvr>
                                      <p:tavLst>
                                        <p:tav tm="0">
                                          <p:val>
                                            <p:strVal val="#ppt_x-.2"/>
                                          </p:val>
                                        </p:tav>
                                        <p:tav tm="100000">
                                          <p:val>
                                            <p:strVal val="#ppt_x"/>
                                          </p:val>
                                        </p:tav>
                                      </p:tavLst>
                                    </p:anim>
                                    <p:anim calcmode="lin" valueType="num">
                                      <p:cBhvr>
                                        <p:cTn id="4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heel(1)">
                                      <p:cBhvr>
                                        <p:cTn id="54" dur="20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heel(1)">
                                      <p:cBhvr>
                                        <p:cTn id="59" dur="20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circle(in)">
                                      <p:cBhvr>
                                        <p:cTn id="6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53" grpId="0" bldLvl="0" animBg="1"/>
      <p:bldP spid="54" grpId="0" bldLvl="0" animBg="1"/>
      <p:bldP spid="55" grpId="0" bldLvl="0" animBg="1"/>
      <p:bldP spid="68" grpId="0" bldLvl="0" animBg="1"/>
      <p:bldP spid="69" grpId="0" bldLvl="0" animBg="1"/>
      <p:bldP spid="70" grpId="0" bldLvl="0" animBg="1"/>
      <p:bldP spid="7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2"/>
          <a:stretch>
            <a:fillRect/>
          </a:stretch>
        </p:blipFill>
        <p:spPr>
          <a:xfrm>
            <a:off x="-3276600" y="-2411730"/>
            <a:ext cx="11682095" cy="116820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4"/>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5"/>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4" name="Picture 103"/>
            <p:cNvPicPr/>
            <p:nvPr/>
          </p:nvPicPr>
          <p:blipFill>
            <a:blip r:embed="rId2"/>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3"/>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66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lang="en-US" sz="4400" dirty="0" err="1">
                <a:solidFill>
                  <a:prstClr val="black"/>
                </a:solidFill>
                <a:latin typeface="Calibri" panose="020F0502020204030204" charset="0"/>
                <a:cs typeface="Calibri" panose="020F0502020204030204" charset="0"/>
              </a:rPr>
              <a:t>nhân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2"/>
          <a:stretch>
            <a:fillRect/>
          </a:stretch>
        </p:blipFill>
        <p:spPr>
          <a:xfrm>
            <a:off x="3653155" y="649605"/>
            <a:ext cx="6846570" cy="6846570"/>
          </a:xfrm>
          <a:prstGeom prst="rect">
            <a:avLst/>
          </a:prstGeom>
        </p:spPr>
      </p:pic>
      <p:pic>
        <p:nvPicPr>
          <p:cNvPr id="73" name="图片 5"/>
          <p:cNvPicPr>
            <a:picLocks noChangeAspect="1"/>
          </p:cNvPicPr>
          <p:nvPr/>
        </p:nvPicPr>
        <p:blipFill>
          <a:blip r:embed="rId2"/>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2"/>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2"/>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endPar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endParaRP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endPar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endParaRP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B0F0"/>
                  </a:solidFill>
                  <a:effectLst/>
                  <a:uLnTx/>
                  <a:uFillTx/>
                  <a:latin typeface="Calibri" panose="020F0502020204030204"/>
                  <a:ea typeface="+mn-ea"/>
                  <a:cs typeface="+mn-cs"/>
                </a:rPr>
                <a:t>TỔ 1</a:t>
              </a:r>
              <a:endParaRPr kumimoji="0" lang="en-US" sz="4400" b="1" i="0" u="none" strike="noStrike" kern="1200" cap="none" spc="0" normalizeH="0" baseline="0" noProof="0">
                <a:ln>
                  <a:noFill/>
                </a:ln>
                <a:solidFill>
                  <a:srgbClr val="00B0F0"/>
                </a:solidFill>
                <a:effectLst/>
                <a:uLnTx/>
                <a:uFillTx/>
                <a:latin typeface="Calibri" panose="020F0502020204030204"/>
                <a:ea typeface="+mn-ea"/>
                <a:cs typeface="+mn-cs"/>
              </a:endParaRP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00B050"/>
                  </a:solidFill>
                  <a:effectLst/>
                  <a:uLnTx/>
                  <a:uFillTx/>
                  <a:latin typeface="Calibri" panose="020F0502020204030204"/>
                  <a:ea typeface="+mn-ea"/>
                  <a:cs typeface="+mn-cs"/>
                </a:rPr>
                <a:t>TỔ 2</a:t>
              </a:r>
              <a:endParaRPr kumimoji="0" lang="en-US" sz="4400" b="1"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srgbClr val="F79646">
                      <a:lumMod val="75000"/>
                    </a:srgbClr>
                  </a:solidFill>
                  <a:effectLst/>
                  <a:uLnTx/>
                  <a:uFillTx/>
                  <a:latin typeface="Calibri" panose="020F0502020204030204"/>
                  <a:ea typeface="+mn-ea"/>
                  <a:cs typeface="+mn-cs"/>
                </a:rPr>
                <a:t>TỔ 3</a:t>
              </a:r>
              <a:endParaRPr kumimoji="0" lang="en-US" sz="4400" b="1" i="0" u="none" strike="noStrike" kern="1200" cap="none" spc="0" normalizeH="0" baseline="0" noProof="0">
                <a:ln>
                  <a:noFill/>
                </a:ln>
                <a:solidFill>
                  <a:srgbClr val="F79646">
                    <a:lumMod val="75000"/>
                  </a:srgbClr>
                </a:solidFill>
                <a:effectLst/>
                <a:uLnTx/>
                <a:uFillTx/>
                <a:latin typeface="Calibri" panose="020F0502020204030204"/>
                <a:ea typeface="+mn-ea"/>
                <a:cs typeface="+mn-cs"/>
              </a:endParaRP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endPar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TỔ 4</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5"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5"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5"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5"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5"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5"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5"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5"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5"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5"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5"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5"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5"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5"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5"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r="50862"/>
          <a:stretch>
            <a:fillRect/>
          </a:stretch>
        </p:blipFill>
        <p:spPr>
          <a:xfrm>
            <a:off x="-883285" y="3748405"/>
            <a:ext cx="2525395" cy="3109595"/>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29885"/>
          <a:stretch>
            <a:fillRect/>
          </a:stretch>
        </p:blipFill>
        <p:spPr>
          <a:xfrm>
            <a:off x="787400" y="368300"/>
            <a:ext cx="11404600" cy="6597650"/>
          </a:xfrm>
          <a:prstGeom prst="rect">
            <a:avLst/>
          </a:prstGeom>
        </p:spPr>
      </p:pic>
      <p:sp>
        <p:nvSpPr>
          <p:cNvPr id="5" name="矩形: 圆角 13"/>
          <p:cNvSpPr/>
          <p:nvPr/>
        </p:nvSpPr>
        <p:spPr>
          <a:xfrm>
            <a:off x="1900555" y="1163320"/>
            <a:ext cx="9625330" cy="449072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Thứ năm ngày 10</a:t>
            </a:r>
            <a:r>
              <a:rPr kumimoji="0" lang="en-US" altLang="zh-CN" sz="4000" b="1" i="0" u="none" strike="noStrike" kern="1200" cap="none" spc="0" normalizeH="0" baseline="0" noProof="0" dirty="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 </a:t>
            </a:r>
            <a:r>
              <a:rPr kumimoji="0" lang="en-US" altLang="zh-CN" sz="4000" b="1" i="0" u="none" strike="noStrike" kern="1200" cap="none" spc="0" normalizeH="0" baseline="0" noProof="0" dirty="0" err="1">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tháng 10</a:t>
            </a:r>
            <a:r>
              <a:rPr kumimoji="0" lang="en-US" altLang="zh-CN" sz="4000" b="1" i="0" u="none" strike="noStrike" kern="1200" cap="none" spc="0" normalizeH="0" baseline="0" noProof="0" dirty="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 </a:t>
            </a:r>
            <a:r>
              <a:rPr kumimoji="0" lang="en-US" altLang="zh-CN" sz="4000" b="1" i="0" u="none" strike="noStrike" kern="1200" cap="none" spc="0" normalizeH="0" baseline="0" noProof="0" err="1">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năm</a:t>
            </a:r>
            <a:r>
              <a:rPr kumimoji="0" lang="en-US" altLang="zh-CN" sz="4000" b="1" i="0" u="none" strike="noStrike" kern="1200" cap="none" spc="0" normalizeH="0" baseline="0" noProof="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 2024</a:t>
            </a:r>
            <a:endParaRPr kumimoji="0" lang="en-US" altLang="zh-CN" sz="4000" b="1" i="0" u="none" strike="noStrike" kern="1200" cap="none" spc="0" normalizeH="0" baseline="0" noProof="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endParaRPr>
          </a:p>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4000" b="1" i="0" u="sng" strike="noStrike" kern="1200" cap="none" spc="0" normalizeH="0" baseline="0" noProof="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Toán</a:t>
            </a:r>
            <a:endParaRPr kumimoji="0" lang="en-US" altLang="zh-CN" sz="4000" b="1" i="0" u="sng" strike="noStrike" kern="1200" cap="none" spc="0" normalizeH="0" baseline="0" noProof="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endParaRPr>
          </a:p>
          <a:p>
            <a:pPr marL="0" marR="0" lvl="0" indent="0" algn="ctr" defTabSz="457200" rtl="0" eaLnBrk="1" fontAlgn="auto" latinLnBrk="0" hangingPunct="1">
              <a:lnSpc>
                <a:spcPct val="120000"/>
              </a:lnSpc>
              <a:spcBef>
                <a:spcPts val="0"/>
              </a:spcBef>
              <a:spcAft>
                <a:spcPts val="0"/>
              </a:spcAft>
              <a:buClrTx/>
              <a:buSzTx/>
              <a:buFontTx/>
              <a:buNone/>
              <a:defRPr/>
            </a:pPr>
            <a:r>
              <a:rPr kumimoji="0" lang="en-US" altLang="zh-CN" sz="4000" b="1" i="0" u="none" strike="noStrike" kern="1200" cap="none" spc="0" normalizeH="0" baseline="0" noProof="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rPr>
              <a:t>Bảng nhân 9, bảng chia 9 (tiết 1)</a:t>
            </a:r>
            <a:endParaRPr kumimoji="0" lang="en-US" altLang="zh-CN" sz="4000" b="1" i="0" u="none" strike="noStrike" kern="1200" cap="none" spc="0" normalizeH="0" baseline="0" noProof="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endParaRPr>
          </a:p>
          <a:p>
            <a:pPr marL="0" marR="0" lvl="0" indent="0" algn="ctr" defTabSz="457200" rtl="0" eaLnBrk="1" fontAlgn="auto" latinLnBrk="0" hangingPunct="1">
              <a:lnSpc>
                <a:spcPct val="120000"/>
              </a:lnSpc>
              <a:spcBef>
                <a:spcPts val="0"/>
              </a:spcBef>
              <a:spcAft>
                <a:spcPts val="0"/>
              </a:spcAft>
              <a:buClrTx/>
              <a:buSzTx/>
              <a:buFontTx/>
              <a:buNone/>
              <a:defRPr/>
            </a:pPr>
            <a:endParaRPr kumimoji="0" lang="en-US" altLang="zh-CN" sz="4000" b="1" i="0" u="none" strike="noStrike" kern="1200" cap="none" spc="0" normalizeH="0" baseline="0" noProof="0" dirty="0">
              <a:ln>
                <a:noFill/>
              </a:ln>
              <a:solidFill>
                <a:srgbClr val="FF0000"/>
              </a:solidFill>
              <a:effectLst/>
              <a:uLnTx/>
              <a:uFillTx/>
              <a:latin typeface="HP001 4H" panose="020B0603050302020204" charset="0"/>
              <a:ea typeface="Microsoft YaHei" panose="020B0503020204020204" charset="-122"/>
              <a:cs typeface="HP001 4H" panose="020B0603050302020204" charset="0"/>
              <a:sym typeface="迷你简细行楷" panose="02010609000101010101" charset="-122"/>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Picture4"/>
            <p:cNvPicPr>
              <a:picLocks noChangeAspect="1"/>
            </p:cNvPicPr>
            <p:nvPr/>
          </p:nvPicPr>
          <p:blipFill>
            <a:blip r:embed="rId3"/>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4"/>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3"/>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6"/>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7"/>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0"/>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1"/>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endPar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icture1"/>
          <p:cNvPicPr>
            <a:picLocks noChangeAspect="1"/>
          </p:cNvPicPr>
          <p:nvPr/>
        </p:nvPicPr>
        <p:blipFill>
          <a:blip r:embed="rId1"/>
          <a:stretch>
            <a:fillRect/>
          </a:stretch>
        </p:blipFill>
        <p:spPr>
          <a:xfrm>
            <a:off x="3044644" y="2175498"/>
            <a:ext cx="6102711" cy="4187921"/>
          </a:xfrm>
          <a:prstGeom prst="rect">
            <a:avLst/>
          </a:prstGeom>
        </p:spPr>
      </p:pic>
      <p:pic>
        <p:nvPicPr>
          <p:cNvPr id="3" name="Picture 2"/>
          <p:cNvPicPr>
            <a:picLocks noChangeAspect="1"/>
          </p:cNvPicPr>
          <p:nvPr/>
        </p:nvPicPr>
        <p:blipFill>
          <a:blip r:embed="rId2"/>
          <a:stretch>
            <a:fillRect/>
          </a:stretch>
        </p:blipFill>
        <p:spPr>
          <a:xfrm>
            <a:off x="3172713" y="2973945"/>
            <a:ext cx="5846571" cy="25910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1"/>
          <a:stretch>
            <a:fillRect/>
          </a:stretch>
        </p:blipFill>
        <p:spPr>
          <a:xfrm>
            <a:off x="397565" y="-122058"/>
            <a:ext cx="11579087" cy="6929892"/>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7618255" y="302245"/>
            <a:ext cx="3952875" cy="3562350"/>
          </a:xfrm>
          <a:prstGeom prst="rect">
            <a:avLst/>
          </a:prstGeom>
        </p:spPr>
      </p:pic>
      <p:pic>
        <p:nvPicPr>
          <p:cNvPr id="19" name="Picture 18" descr="Picture3"/>
          <p:cNvPicPr>
            <a:picLocks noChangeAspect="1"/>
          </p:cNvPicPr>
          <p:nvPr/>
        </p:nvPicPr>
        <p:blipFill>
          <a:blip r:embed="rId4"/>
          <a:srcRect l="39964" t="30048" r="31983" b="28356"/>
          <a:stretch>
            <a:fillRect/>
          </a:stretch>
        </p:blipFill>
        <p:spPr>
          <a:xfrm>
            <a:off x="970841" y="2751778"/>
            <a:ext cx="1517177" cy="2249675"/>
          </a:xfrm>
          <a:prstGeom prst="rect">
            <a:avLst/>
          </a:prstGeom>
        </p:spPr>
      </p:pic>
      <p:sp>
        <p:nvSpPr>
          <p:cNvPr id="6" name="Speech Bubble: Rectangle with Corners Rounded 5"/>
          <p:cNvSpPr/>
          <p:nvPr/>
        </p:nvSpPr>
        <p:spPr>
          <a:xfrm>
            <a:off x="1105786" y="945397"/>
            <a:ext cx="3138007" cy="1658679"/>
          </a:xfrm>
          <a:prstGeom prst="wedgeRoundRect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Mỗi</a:t>
            </a:r>
            <a:r>
              <a:rPr lang="en-US" sz="2400" dirty="0"/>
              <a:t>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9 </a:t>
            </a:r>
            <a:r>
              <a:rPr lang="en-US" sz="2400" dirty="0" err="1"/>
              <a:t>người</a:t>
            </a:r>
            <a:r>
              <a:rPr lang="en-US" sz="2400" dirty="0"/>
              <a:t>. </a:t>
            </a:r>
            <a:r>
              <a:rPr lang="en-US" sz="2400" dirty="0" err="1"/>
              <a:t>Hỏi</a:t>
            </a:r>
            <a:r>
              <a:rPr lang="en-US" sz="2400" dirty="0"/>
              <a:t> 2 </a:t>
            </a:r>
            <a:r>
              <a:rPr lang="en-US" sz="2400" dirty="0" err="1"/>
              <a:t>đội</a:t>
            </a:r>
            <a:r>
              <a:rPr lang="en-US" sz="2400" dirty="0"/>
              <a:t> </a:t>
            </a:r>
            <a:r>
              <a:rPr lang="en-US" sz="2400" dirty="0" err="1"/>
              <a:t>múa</a:t>
            </a:r>
            <a:r>
              <a:rPr lang="en-US" sz="2400" dirty="0"/>
              <a:t> </a:t>
            </a:r>
            <a:r>
              <a:rPr lang="en-US" sz="2400" dirty="0" err="1"/>
              <a:t>rồng</a:t>
            </a:r>
            <a:r>
              <a:rPr lang="en-US" sz="2400" dirty="0"/>
              <a:t> </a:t>
            </a:r>
            <a:r>
              <a:rPr lang="en-US" sz="2400" dirty="0" err="1"/>
              <a:t>có</a:t>
            </a:r>
            <a:r>
              <a:rPr lang="en-US" sz="2400" dirty="0"/>
              <a:t> bao </a:t>
            </a:r>
            <a:r>
              <a:rPr lang="en-US" sz="2400" dirty="0" err="1"/>
              <a:t>nhiêu</a:t>
            </a:r>
            <a:r>
              <a:rPr lang="en-US" sz="2400" dirty="0"/>
              <a:t> </a:t>
            </a:r>
            <a:r>
              <a:rPr lang="en-US" sz="2400" dirty="0" err="1"/>
              <a:t>người</a:t>
            </a:r>
            <a:r>
              <a:rPr lang="en-US" sz="2400" dirty="0"/>
              <a:t>?</a:t>
            </a:r>
            <a:endParaRPr lang="en-US" sz="2400" dirty="0"/>
          </a:p>
        </p:txBody>
      </p:sp>
      <p:sp>
        <p:nvSpPr>
          <p:cNvPr id="21" name="TextBox 20"/>
          <p:cNvSpPr txBox="1"/>
          <p:nvPr/>
        </p:nvSpPr>
        <p:spPr>
          <a:xfrm>
            <a:off x="4470871" y="2605526"/>
            <a:ext cx="2741862" cy="783193"/>
          </a:xfrm>
          <a:prstGeom prst="roundRect">
            <a:avLst/>
          </a:prstGeom>
          <a:solidFill>
            <a:schemeClr val="accent2">
              <a:lumMod val="40000"/>
              <a:lumOff val="60000"/>
            </a:scheme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9 x 2 = ?</a:t>
            </a:r>
            <a:endParaRPr kumimoji="0" lang="en-US" sz="40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Rectangle: Rounded Corners 21"/>
          <p:cNvSpPr/>
          <p:nvPr/>
        </p:nvSpPr>
        <p:spPr>
          <a:xfrm>
            <a:off x="4293546" y="3673073"/>
            <a:ext cx="3137868" cy="701007"/>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+ 9 = 18</a:t>
            </a:r>
            <a:endParaRPr lang="en-US" sz="3600" b="1" dirty="0">
              <a:solidFill>
                <a:srgbClr val="002060"/>
              </a:solidFill>
              <a:latin typeface="Arial" panose="020B0604020202020204" pitchFamily="34" charset="0"/>
              <a:cs typeface="Arial" panose="020B0604020202020204" pitchFamily="34" charset="0"/>
            </a:endParaRPr>
          </a:p>
        </p:txBody>
      </p:sp>
      <p:sp>
        <p:nvSpPr>
          <p:cNvPr id="23" name="Rectangle: Rounded Corners 22"/>
          <p:cNvSpPr/>
          <p:nvPr/>
        </p:nvSpPr>
        <p:spPr>
          <a:xfrm>
            <a:off x="2562458" y="4720915"/>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9 x 2 = 18</a:t>
            </a:r>
            <a:endParaRPr lang="en-US" sz="3600" b="1" dirty="0">
              <a:solidFill>
                <a:srgbClr val="002060"/>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5300789" y="5120997"/>
            <a:ext cx="1068340" cy="0"/>
          </a:xfrm>
          <a:prstGeom prst="straightConnector1">
            <a:avLst/>
          </a:prstGeom>
          <a:ln w="57150">
            <a:solidFill>
              <a:srgbClr val="F23ED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6388336" y="4689674"/>
            <a:ext cx="2738331" cy="641986"/>
          </a:xfrm>
          <a:prstGeom prst="roundRect">
            <a:avLst/>
          </a:prstGeom>
          <a:noFill/>
          <a:ln w="57150">
            <a:solidFill>
              <a:srgbClr val="F264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 panose="020B0604020202020204" pitchFamily="34" charset="0"/>
                <a:cs typeface="Arial" panose="020B0604020202020204" pitchFamily="34" charset="0"/>
              </a:rPr>
              <a:t>18 : 9 = 2</a:t>
            </a:r>
            <a:endParaRPr lang="en-US" sz="3600" b="1"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900" decel="100000" fill="hold"/>
                                        <p:tgtEl>
                                          <p:spTgt spid="2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900" decel="100000" fill="hold"/>
                                        <p:tgtEl>
                                          <p:spTgt spid="23"/>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900" decel="100000" fill="hold"/>
                                        <p:tgtEl>
                                          <p:spTgt spid="25"/>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1" grpId="0" bldLvl="0" animBg="1"/>
      <p:bldP spid="22" grpId="0" bldLvl="0" animBg="1"/>
      <p:bldP spid="23" grpId="0" bldLvl="0" animBg="1"/>
      <p:bldP spid="2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1"/>
          <a:stretch>
            <a:fillRect/>
          </a:stretch>
        </p:blipFill>
        <p:spPr>
          <a:xfrm>
            <a:off x="397565" y="-122058"/>
            <a:ext cx="11579087" cy="6929892"/>
          </a:xfrm>
          <a:prstGeom prst="rect">
            <a:avLst/>
          </a:prstGeom>
        </p:spPr>
      </p:pic>
      <p:sp>
        <p:nvSpPr>
          <p:cNvPr id="11" name="TextBox 10"/>
          <p:cNvSpPr txBox="1"/>
          <p:nvPr/>
        </p:nvSpPr>
        <p:spPr>
          <a:xfrm>
            <a:off x="4669838" y="383506"/>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   =   9</a:t>
            </a:r>
            <a:endParaRPr lang="en-US" sz="3200" b="1" dirty="0">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4669838" y="911125"/>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2   =  18</a:t>
            </a:r>
            <a:endParaRPr lang="en-US" sz="3200" b="1" dirty="0">
              <a:solidFill>
                <a:srgbClr val="002060"/>
              </a:solidFill>
              <a:latin typeface="Arial" panose="020B0604020202020204" pitchFamily="34" charset="0"/>
              <a:cs typeface="Arial" panose="020B0604020202020204" pitchFamily="34" charset="0"/>
            </a:endParaRPr>
          </a:p>
        </p:txBody>
      </p:sp>
      <p:sp>
        <p:nvSpPr>
          <p:cNvPr id="13" name="TextBox 12"/>
          <p:cNvSpPr txBox="1"/>
          <p:nvPr/>
        </p:nvSpPr>
        <p:spPr>
          <a:xfrm>
            <a:off x="4669837" y="1543855"/>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3   = ….</a:t>
            </a:r>
            <a:endParaRPr lang="en-US" sz="3200" b="1" dirty="0">
              <a:solidFill>
                <a:srgbClr val="002060"/>
              </a:solidFill>
              <a:latin typeface="Arial" panose="020B0604020202020204" pitchFamily="34" charset="0"/>
              <a:cs typeface="Arial" panose="020B0604020202020204" pitchFamily="34" charset="0"/>
            </a:endParaRPr>
          </a:p>
        </p:txBody>
      </p:sp>
      <p:sp>
        <p:nvSpPr>
          <p:cNvPr id="14" name="TextBox 13"/>
          <p:cNvSpPr txBox="1"/>
          <p:nvPr/>
        </p:nvSpPr>
        <p:spPr>
          <a:xfrm>
            <a:off x="4669837" y="2128630"/>
            <a:ext cx="425931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4   =   ….</a:t>
            </a:r>
            <a:endParaRPr lang="en-US" sz="3200" b="1" dirty="0">
              <a:solidFill>
                <a:srgbClr val="002060"/>
              </a:solidFill>
              <a:latin typeface="Arial" panose="020B0604020202020204" pitchFamily="34" charset="0"/>
              <a:cs typeface="Arial" panose="020B0604020202020204" pitchFamily="34" charset="0"/>
            </a:endParaRPr>
          </a:p>
        </p:txBody>
      </p:sp>
      <p:sp>
        <p:nvSpPr>
          <p:cNvPr id="15" name="Rectangle 14"/>
          <p:cNvSpPr/>
          <p:nvPr/>
        </p:nvSpPr>
        <p:spPr>
          <a:xfrm>
            <a:off x="1073889" y="851357"/>
            <a:ext cx="2980972" cy="1569660"/>
          </a:xfrm>
          <a:prstGeom prst="rect">
            <a:avLst/>
          </a:prstGeom>
          <a:noFill/>
        </p:spPr>
        <p:txBody>
          <a:bodyPr wrap="square" lIns="91440" tIns="45720" rIns="91440" bIns="45720">
            <a:spAutoFit/>
          </a:bodyPr>
          <a:lstStyle/>
          <a:p>
            <a:pPr algn="ctr" defTabSz="457200"/>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Hoàn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thành</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bảng</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a:t>
            </a:r>
            <a:r>
              <a:rPr lang="en-US" sz="3200" b="1" dirty="0" err="1">
                <a:ln w="22225">
                  <a:solidFill>
                    <a:srgbClr val="FF0000"/>
                  </a:solidFill>
                  <a:prstDash val="solid"/>
                </a:ln>
                <a:solidFill>
                  <a:srgbClr val="FFFF00"/>
                </a:solidFill>
                <a:latin typeface="Arial" panose="020B0604020202020204" pitchFamily="34" charset="0"/>
                <a:cs typeface="Arial" panose="020B0604020202020204" pitchFamily="34" charset="0"/>
              </a:rPr>
              <a:t>nhân</a:t>
            </a:r>
            <a:r>
              <a:rPr lang="en-US" sz="3200" b="1" dirty="0">
                <a:ln w="22225">
                  <a:solidFill>
                    <a:srgbClr val="FF0000"/>
                  </a:solidFill>
                  <a:prstDash val="solid"/>
                </a:ln>
                <a:solidFill>
                  <a:srgbClr val="FFFF00"/>
                </a:solidFill>
                <a:latin typeface="Arial" panose="020B0604020202020204" pitchFamily="34" charset="0"/>
                <a:cs typeface="Arial" panose="020B0604020202020204" pitchFamily="34" charset="0"/>
              </a:rPr>
              <a:t> 9, chia 9</a:t>
            </a:r>
            <a:endParaRPr lang="en-US" sz="4800" b="1" dirty="0">
              <a:ln w="22225">
                <a:solidFill>
                  <a:srgbClr val="FF0000"/>
                </a:solidFill>
                <a:prstDash val="solid"/>
              </a:ln>
              <a:solidFill>
                <a:srgbClr val="FFFF00"/>
              </a:solidFill>
              <a:latin typeface="Arial" panose="020B0604020202020204" pitchFamily="34" charset="0"/>
              <a:cs typeface="Arial" panose="020B0604020202020204" pitchFamily="34" charset="0"/>
            </a:endParaRPr>
          </a:p>
        </p:txBody>
      </p:sp>
      <p:sp>
        <p:nvSpPr>
          <p:cNvPr id="16" name="TextBox 15"/>
          <p:cNvSpPr txBox="1"/>
          <p:nvPr/>
        </p:nvSpPr>
        <p:spPr>
          <a:xfrm>
            <a:off x="4669838" y="2713405"/>
            <a:ext cx="470856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5   =  ….</a:t>
            </a:r>
            <a:endParaRPr lang="en-US" sz="3200" b="1" dirty="0">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4669837" y="3316687"/>
            <a:ext cx="512932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6   =  ….</a:t>
            </a:r>
            <a:endParaRPr lang="en-US" sz="3200" b="1"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4669838" y="3930910"/>
            <a:ext cx="4836358"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7   =  ….</a:t>
            </a:r>
            <a:endParaRPr lang="en-US" sz="3200" b="1"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4669838" y="4513218"/>
            <a:ext cx="4401352"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8   =  ….</a:t>
            </a:r>
            <a:endParaRPr lang="en-US" sz="3200" b="1" dirty="0">
              <a:solidFill>
                <a:srgbClr val="002060"/>
              </a:solidFill>
              <a:latin typeface="Arial" panose="020B0604020202020204" pitchFamily="34" charset="0"/>
              <a:cs typeface="Arial" panose="020B0604020202020204" pitchFamily="34" charset="0"/>
            </a:endParaRPr>
          </a:p>
        </p:txBody>
      </p:sp>
      <p:sp>
        <p:nvSpPr>
          <p:cNvPr id="26" name="TextBox 25"/>
          <p:cNvSpPr txBox="1"/>
          <p:nvPr/>
        </p:nvSpPr>
        <p:spPr>
          <a:xfrm>
            <a:off x="4669838" y="5049586"/>
            <a:ext cx="381166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9   =  ….</a:t>
            </a:r>
            <a:endParaRPr lang="en-US" sz="3200" b="1" dirty="0">
              <a:solidFill>
                <a:srgbClr val="002060"/>
              </a:solidFill>
              <a:latin typeface="Arial" panose="020B0604020202020204" pitchFamily="34" charset="0"/>
              <a:cs typeface="Arial" panose="020B0604020202020204" pitchFamily="34" charset="0"/>
            </a:endParaRPr>
          </a:p>
        </p:txBody>
      </p:sp>
      <p:sp>
        <p:nvSpPr>
          <p:cNvPr id="27" name="TextBox 26"/>
          <p:cNvSpPr txBox="1"/>
          <p:nvPr/>
        </p:nvSpPr>
        <p:spPr>
          <a:xfrm>
            <a:off x="4669838" y="5630595"/>
            <a:ext cx="3394624" cy="58356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   x   10 = 90</a:t>
            </a:r>
            <a:endParaRPr lang="en-US" sz="3200" b="1" dirty="0">
              <a:solidFill>
                <a:srgbClr val="002060"/>
              </a:solidFill>
              <a:latin typeface="Arial" panose="020B0604020202020204" pitchFamily="34" charset="0"/>
              <a:cs typeface="Arial" panose="020B0604020202020204" pitchFamily="34" charset="0"/>
            </a:endParaRPr>
          </a:p>
        </p:txBody>
      </p:sp>
      <p:sp>
        <p:nvSpPr>
          <p:cNvPr id="28" name="Rectangle 27"/>
          <p:cNvSpPr/>
          <p:nvPr/>
        </p:nvSpPr>
        <p:spPr>
          <a:xfrm>
            <a:off x="6799492" y="2167395"/>
            <a:ext cx="75503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36</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9" name="Rectangle 28"/>
          <p:cNvSpPr/>
          <p:nvPr/>
        </p:nvSpPr>
        <p:spPr>
          <a:xfrm>
            <a:off x="6787148" y="2780319"/>
            <a:ext cx="76737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45</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0" name="Rectangle 29"/>
          <p:cNvSpPr/>
          <p:nvPr/>
        </p:nvSpPr>
        <p:spPr>
          <a:xfrm>
            <a:off x="6779452" y="3376912"/>
            <a:ext cx="77507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54</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6799492" y="3943390"/>
            <a:ext cx="75503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63</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6799539" y="4528165"/>
            <a:ext cx="75493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72</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3" name="Rectangle 32"/>
          <p:cNvSpPr/>
          <p:nvPr/>
        </p:nvSpPr>
        <p:spPr>
          <a:xfrm>
            <a:off x="6789519" y="5093870"/>
            <a:ext cx="75493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81</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8" name="Rectangle 37"/>
          <p:cNvSpPr/>
          <p:nvPr/>
        </p:nvSpPr>
        <p:spPr>
          <a:xfrm>
            <a:off x="6799492" y="1521065"/>
            <a:ext cx="717715"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27</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9" name="Arrow: Right 38"/>
          <p:cNvSpPr/>
          <p:nvPr/>
        </p:nvSpPr>
        <p:spPr>
          <a:xfrm>
            <a:off x="7592351" y="2508560"/>
            <a:ext cx="778718" cy="677923"/>
          </a:xfrm>
          <a:prstGeom prst="rightArrow">
            <a:avLst/>
          </a:prstGeom>
          <a:solidFill>
            <a:srgbClr val="7030A0"/>
          </a:solidFill>
          <a:ln w="15875" cap="flat" cmpd="sng" algn="ctr">
            <a:solidFill>
              <a:srgbClr val="1CADE4">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2060"/>
              </a:solidFill>
              <a:effectLst/>
              <a:uLnTx/>
              <a:uFillTx/>
              <a:latin typeface="Tw Cen MT" panose="020B0602020104020603"/>
              <a:ea typeface="+mn-ea"/>
              <a:cs typeface="+mn-cs"/>
            </a:endParaRPr>
          </a:p>
        </p:txBody>
      </p:sp>
      <p:sp>
        <p:nvSpPr>
          <p:cNvPr id="40" name="TextBox 39"/>
          <p:cNvSpPr txBox="1"/>
          <p:nvPr/>
        </p:nvSpPr>
        <p:spPr>
          <a:xfrm>
            <a:off x="8265049" y="382098"/>
            <a:ext cx="3797670"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9  :  9  =  1</a:t>
            </a:r>
            <a:endParaRPr lang="en-US" sz="3200" b="1" dirty="0">
              <a:solidFill>
                <a:srgbClr val="002060"/>
              </a:solidFill>
              <a:latin typeface="Arial" panose="020B0604020202020204" pitchFamily="34" charset="0"/>
              <a:cs typeface="Arial" panose="020B0604020202020204" pitchFamily="34" charset="0"/>
            </a:endParaRPr>
          </a:p>
        </p:txBody>
      </p:sp>
      <p:sp>
        <p:nvSpPr>
          <p:cNvPr id="41" name="TextBox 40"/>
          <p:cNvSpPr txBox="1"/>
          <p:nvPr/>
        </p:nvSpPr>
        <p:spPr>
          <a:xfrm>
            <a:off x="8276636" y="919701"/>
            <a:ext cx="3700016"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18 :  9  =  2</a:t>
            </a:r>
            <a:endParaRPr lang="en-US" sz="3200" b="1" dirty="0">
              <a:solidFill>
                <a:srgbClr val="002060"/>
              </a:solidFill>
              <a:latin typeface="Arial" panose="020B0604020202020204" pitchFamily="34" charset="0"/>
              <a:cs typeface="Arial" panose="020B0604020202020204" pitchFamily="34" charset="0"/>
            </a:endParaRPr>
          </a:p>
        </p:txBody>
      </p:sp>
      <p:sp>
        <p:nvSpPr>
          <p:cNvPr id="42" name="TextBox 41"/>
          <p:cNvSpPr txBox="1"/>
          <p:nvPr/>
        </p:nvSpPr>
        <p:spPr>
          <a:xfrm>
            <a:off x="8288251" y="1543854"/>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27 :  9  = ….</a:t>
            </a:r>
            <a:endParaRPr lang="en-US" sz="3200" b="1" dirty="0">
              <a:solidFill>
                <a:srgbClr val="002060"/>
              </a:solidFill>
              <a:latin typeface="Arial" panose="020B0604020202020204" pitchFamily="34" charset="0"/>
              <a:cs typeface="Arial" panose="020B0604020202020204" pitchFamily="34" charset="0"/>
            </a:endParaRPr>
          </a:p>
        </p:txBody>
      </p:sp>
      <p:sp>
        <p:nvSpPr>
          <p:cNvPr id="43" name="TextBox 42"/>
          <p:cNvSpPr txBox="1"/>
          <p:nvPr/>
        </p:nvSpPr>
        <p:spPr>
          <a:xfrm>
            <a:off x="8169503" y="2110123"/>
            <a:ext cx="4190697"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 36 :  9  = ….</a:t>
            </a:r>
            <a:endParaRPr lang="en-US" sz="3200" b="1" dirty="0">
              <a:solidFill>
                <a:srgbClr val="002060"/>
              </a:solidFill>
              <a:latin typeface="Arial" panose="020B0604020202020204" pitchFamily="34" charset="0"/>
              <a:cs typeface="Arial" panose="020B0604020202020204" pitchFamily="34" charset="0"/>
            </a:endParaRPr>
          </a:p>
        </p:txBody>
      </p:sp>
      <p:sp>
        <p:nvSpPr>
          <p:cNvPr id="44" name="TextBox 43"/>
          <p:cNvSpPr txBox="1"/>
          <p:nvPr/>
        </p:nvSpPr>
        <p:spPr>
          <a:xfrm>
            <a:off x="8310606" y="2675197"/>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45 :  9  = ….</a:t>
            </a:r>
            <a:endParaRPr lang="en-US" sz="3200" b="1" dirty="0">
              <a:solidFill>
                <a:srgbClr val="002060"/>
              </a:solidFill>
              <a:latin typeface="Arial" panose="020B0604020202020204" pitchFamily="34" charset="0"/>
              <a:cs typeface="Arial" panose="020B0604020202020204" pitchFamily="34" charset="0"/>
            </a:endParaRPr>
          </a:p>
        </p:txBody>
      </p:sp>
      <p:sp>
        <p:nvSpPr>
          <p:cNvPr id="45" name="TextBox 44"/>
          <p:cNvSpPr txBox="1"/>
          <p:nvPr/>
        </p:nvSpPr>
        <p:spPr>
          <a:xfrm>
            <a:off x="8303851" y="324027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54 :  9  = ….</a:t>
            </a:r>
            <a:endParaRPr lang="en-US" sz="3200" b="1" dirty="0">
              <a:solidFill>
                <a:srgbClr val="002060"/>
              </a:solidFill>
              <a:latin typeface="Arial" panose="020B0604020202020204" pitchFamily="34" charset="0"/>
              <a:cs typeface="Arial" panose="020B0604020202020204" pitchFamily="34" charset="0"/>
            </a:endParaRPr>
          </a:p>
        </p:txBody>
      </p:sp>
      <p:sp>
        <p:nvSpPr>
          <p:cNvPr id="46" name="TextBox 45"/>
          <p:cNvSpPr txBox="1"/>
          <p:nvPr/>
        </p:nvSpPr>
        <p:spPr>
          <a:xfrm>
            <a:off x="8297096" y="3794326"/>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63 :  9  = ….</a:t>
            </a:r>
            <a:endParaRPr lang="en-US" sz="3200" b="1" dirty="0">
              <a:solidFill>
                <a:srgbClr val="002060"/>
              </a:solidFill>
              <a:latin typeface="Arial" panose="020B0604020202020204" pitchFamily="34" charset="0"/>
              <a:cs typeface="Arial" panose="020B0604020202020204" pitchFamily="34" charset="0"/>
            </a:endParaRPr>
          </a:p>
        </p:txBody>
      </p:sp>
      <p:sp>
        <p:nvSpPr>
          <p:cNvPr id="47" name="TextBox 46"/>
          <p:cNvSpPr txBox="1"/>
          <p:nvPr/>
        </p:nvSpPr>
        <p:spPr>
          <a:xfrm>
            <a:off x="8316822" y="4464811"/>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72 :  9  = ….</a:t>
            </a:r>
            <a:endParaRPr lang="en-US" sz="3200" b="1" dirty="0">
              <a:solidFill>
                <a:srgbClr val="002060"/>
              </a:solidFill>
              <a:latin typeface="Arial" panose="020B0604020202020204" pitchFamily="34" charset="0"/>
              <a:cs typeface="Arial" panose="020B0604020202020204" pitchFamily="34" charset="0"/>
            </a:endParaRPr>
          </a:p>
        </p:txBody>
      </p:sp>
      <p:sp>
        <p:nvSpPr>
          <p:cNvPr id="48" name="TextBox 47"/>
          <p:cNvSpPr txBox="1"/>
          <p:nvPr/>
        </p:nvSpPr>
        <p:spPr>
          <a:xfrm>
            <a:off x="8336793" y="4998712"/>
            <a:ext cx="4071949" cy="58477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81 :  9  = ….</a:t>
            </a:r>
            <a:endParaRPr lang="en-US" sz="3200" b="1" dirty="0">
              <a:solidFill>
                <a:srgbClr val="002060"/>
              </a:solidFill>
              <a:latin typeface="Arial" panose="020B0604020202020204" pitchFamily="34" charset="0"/>
              <a:cs typeface="Arial" panose="020B0604020202020204" pitchFamily="34" charset="0"/>
            </a:endParaRPr>
          </a:p>
        </p:txBody>
      </p:sp>
      <p:sp>
        <p:nvSpPr>
          <p:cNvPr id="49" name="TextBox 48"/>
          <p:cNvSpPr txBox="1"/>
          <p:nvPr/>
        </p:nvSpPr>
        <p:spPr>
          <a:xfrm>
            <a:off x="8326718" y="5521091"/>
            <a:ext cx="4071949" cy="583565"/>
          </a:xfrm>
          <a:prstGeom prst="rect">
            <a:avLst/>
          </a:prstGeom>
          <a:noFill/>
        </p:spPr>
        <p:txBody>
          <a:bodyPr wrap="square" rtlCol="0">
            <a:spAutoFit/>
          </a:bodyPr>
          <a:lstStyle/>
          <a:p>
            <a:pPr defTabSz="457200"/>
            <a:r>
              <a:rPr lang="en-US" sz="3200" b="1" dirty="0">
                <a:solidFill>
                  <a:srgbClr val="002060"/>
                </a:solidFill>
                <a:latin typeface="Arial" panose="020B0604020202020204" pitchFamily="34" charset="0"/>
                <a:cs typeface="Arial" panose="020B0604020202020204" pitchFamily="34" charset="0"/>
              </a:rPr>
              <a:t>90 :  9  = 10</a:t>
            </a:r>
            <a:endParaRPr lang="en-US" sz="3200" b="1" dirty="0">
              <a:solidFill>
                <a:srgbClr val="002060"/>
              </a:solidFill>
              <a:latin typeface="Arial" panose="020B0604020202020204" pitchFamily="34" charset="0"/>
              <a:cs typeface="Arial" panose="020B0604020202020204" pitchFamily="34" charset="0"/>
            </a:endParaRPr>
          </a:p>
        </p:txBody>
      </p:sp>
      <p:sp>
        <p:nvSpPr>
          <p:cNvPr id="50" name="Rectangle 49"/>
          <p:cNvSpPr/>
          <p:nvPr/>
        </p:nvSpPr>
        <p:spPr>
          <a:xfrm>
            <a:off x="10134477" y="1495900"/>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10134477" y="2093259"/>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2" name="Rectangle 51"/>
          <p:cNvSpPr/>
          <p:nvPr/>
        </p:nvSpPr>
        <p:spPr>
          <a:xfrm>
            <a:off x="10134477" y="2675489"/>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3" name="Rectangle 52"/>
          <p:cNvSpPr/>
          <p:nvPr/>
        </p:nvSpPr>
        <p:spPr>
          <a:xfrm>
            <a:off x="10132017" y="3260742"/>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4" name="Rectangle 53"/>
          <p:cNvSpPr/>
          <p:nvPr/>
        </p:nvSpPr>
        <p:spPr>
          <a:xfrm>
            <a:off x="10132017" y="3831999"/>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7</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5" name="Rectangle 54"/>
          <p:cNvSpPr/>
          <p:nvPr/>
        </p:nvSpPr>
        <p:spPr>
          <a:xfrm>
            <a:off x="10132017" y="4440929"/>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6" name="Rectangle 55"/>
          <p:cNvSpPr/>
          <p:nvPr/>
        </p:nvSpPr>
        <p:spPr>
          <a:xfrm>
            <a:off x="10132017" y="5017291"/>
            <a:ext cx="66632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9</a:t>
            </a:r>
            <a:endParaRPr kumimoji="0" lang="en-US" sz="32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pSp>
        <p:nvGrpSpPr>
          <p:cNvPr id="58" name="Group 57"/>
          <p:cNvGrpSpPr/>
          <p:nvPr/>
        </p:nvGrpSpPr>
        <p:grpSpPr>
          <a:xfrm flipH="1">
            <a:off x="285943" y="1903228"/>
            <a:ext cx="3399698" cy="2798066"/>
            <a:chOff x="8031612" y="156491"/>
            <a:chExt cx="3657600" cy="3657600"/>
          </a:xfrm>
        </p:grpSpPr>
        <p:pic>
          <p:nvPicPr>
            <p:cNvPr id="59" name="Picture 58" descr="A picture containing ligh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031612" y="156491"/>
              <a:ext cx="3657600" cy="3657600"/>
            </a:xfrm>
            <a:prstGeom prst="rect">
              <a:avLst/>
            </a:prstGeom>
          </p:spPr>
        </p:pic>
        <p:sp>
          <p:nvSpPr>
            <p:cNvPr id="60" name="TextBox 59"/>
            <p:cNvSpPr txBox="1"/>
            <p:nvPr/>
          </p:nvSpPr>
          <p:spPr>
            <a:xfrm>
              <a:off x="8788112" y="1416409"/>
              <a:ext cx="2144600" cy="1488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400" b="1" dirty="0" err="1">
                  <a:solidFill>
                    <a:srgbClr val="FF2727"/>
                  </a:solidFill>
                  <a:latin typeface="Calibri" panose="020F0502020204030204"/>
                </a:rPr>
                <a:t>Thảo</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luận</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nhóm</a:t>
              </a:r>
              <a:r>
                <a:rPr lang="en-US" sz="3400" b="1" dirty="0">
                  <a:solidFill>
                    <a:srgbClr val="FF2727"/>
                  </a:solidFill>
                  <a:latin typeface="Calibri" panose="020F0502020204030204"/>
                </a:rPr>
                <a:t> </a:t>
              </a:r>
              <a:r>
                <a:rPr lang="en-US" sz="3400" b="1" dirty="0" err="1">
                  <a:solidFill>
                    <a:srgbClr val="FF2727"/>
                  </a:solidFill>
                  <a:latin typeface="Calibri" panose="020F0502020204030204"/>
                </a:rPr>
                <a:t>đôi</a:t>
              </a:r>
              <a:endParaRPr kumimoji="0" lang="en-US" sz="3400" b="1" i="0" u="none" strike="noStrike" kern="1200" cap="none" spc="0" normalizeH="0" baseline="0" noProof="0" dirty="0">
                <a:ln>
                  <a:noFill/>
                </a:ln>
                <a:solidFill>
                  <a:srgbClr val="FF2727"/>
                </a:solidFill>
                <a:effectLst/>
                <a:uLnTx/>
                <a:uFillTx/>
                <a:latin typeface="Calibri" panose="020F0502020204030204"/>
                <a:ea typeface="+mn-ea"/>
                <a:cs typeface="+mn-cs"/>
              </a:endParaRPr>
            </a:p>
          </p:txBody>
        </p:sp>
      </p:grpSp>
      <p:pic>
        <p:nvPicPr>
          <p:cNvPr id="61" name="Picture 60" descr="A couple of children's toys&#10;&#10;Description automatically generated with low confidence"/>
          <p:cNvPicPr>
            <a:picLocks noChangeAspect="1"/>
          </p:cNvPicPr>
          <p:nvPr/>
        </p:nvPicPr>
        <p:blipFill rotWithShape="1">
          <a:blip r:embed="rId3">
            <a:extLst>
              <a:ext uri="{BEBA8EAE-BF5A-486C-A8C5-ECC9F3942E4B}">
                <a14:imgProps xmlns:a14="http://schemas.microsoft.com/office/drawing/2010/main">
                  <a14:imgLayer r:embed="rId4">
                    <a14:imgEffect>
                      <a14:backgroundRemoval t="12764" b="85930" l="6600" r="86000">
                        <a14:foregroundMark x1="28600" y1="18191" x2="41300" y2="74472"/>
                        <a14:foregroundMark x1="34000" y1="17588" x2="34000" y2="59799"/>
                        <a14:foregroundMark x1="17300" y1="26935" x2="20000" y2="22915"/>
                        <a14:foregroundMark x1="42000" y1="21608" x2="48600" y2="22211"/>
                        <a14:foregroundMark x1="36000" y1="53769" x2="34600" y2="64422"/>
                        <a14:foregroundMark x1="26000" y1="56382" x2="26000" y2="71859"/>
                        <a14:foregroundMark x1="22000" y1="55075" x2="24000" y2="71859"/>
                        <a14:foregroundMark x1="22600" y1="69849" x2="50000" y2="71156"/>
                        <a14:foregroundMark x1="37300" y1="55075" x2="43300" y2="73166"/>
                        <a14:foregroundMark x1="43300" y1="48342" x2="48600" y2="65829"/>
                        <a14:foregroundMark x1="44600" y1="54372" x2="46600" y2="73869"/>
                        <a14:foregroundMark x1="28000" y1="42312" x2="38600" y2="69146"/>
                        <a14:foregroundMark x1="34600" y1="37688" x2="43300" y2="59095"/>
                        <a14:foregroundMark x1="33300" y1="41709" x2="43300" y2="59095"/>
                        <a14:foregroundMark x1="56600" y1="28241" x2="76600" y2="64422"/>
                        <a14:foregroundMark x1="71300" y1="31658" x2="75300" y2="62412"/>
                        <a14:foregroundMark x1="57300" y1="12864" x2="64600" y2="55779"/>
                        <a14:foregroundMark x1="62600" y1="51759" x2="66000" y2="71859"/>
                        <a14:foregroundMark x1="66000" y1="71859" x2="66000" y2="71859"/>
                        <a14:foregroundMark x1="63300" y1="67136" x2="67300" y2="70452"/>
                        <a14:foregroundMark x1="55001" y1="55045" x2="64000" y2="59095"/>
                        <a14:foregroundMark x1="50600" y1="53065" x2="51599" y2="53515"/>
                        <a14:foregroundMark x1="70000" y1="59095" x2="80000" y2="64422"/>
                        <a14:foregroundMark x1="74600" y1="34975" x2="78600" y2="59799"/>
                        <a14:foregroundMark x1="72000" y1="51759" x2="74600" y2="85930"/>
                        <a14:foregroundMark x1="50600" y1="71156" x2="77300" y2="73166"/>
                        <a14:foregroundMark x1="55001" y1="56204" x2="57300" y2="57085"/>
                        <a14:foregroundMark x1="24000" y1="44322" x2="51599" y2="54900"/>
                        <a14:foregroundMark x1="30000" y1="25628" x2="48600" y2="47035"/>
                        <a14:foregroundMark x1="10000" y1="17588" x2="28000" y2="43719"/>
                        <a14:foregroundMark x1="18600" y1="16181" x2="34000" y2="38291"/>
                        <a14:foregroundMark x1="34000" y1="38291" x2="34000" y2="38291"/>
                        <a14:foregroundMark x1="16875" y1="18995" x2="27300" y2="32965"/>
                        <a14:foregroundMark x1="15300" y1="16884" x2="16875" y2="18995"/>
                        <a14:foregroundMark x1="27300" y1="32965" x2="27300" y2="32965"/>
                        <a14:foregroundMark x1="20600" y1="22211" x2="38000" y2="44322"/>
                        <a14:foregroundMark x1="10600" y1="18191" x2="42000" y2="34975"/>
                        <a14:foregroundMark x1="23300" y1="24221" x2="42100" y2="24121"/>
                        <a14:foregroundMark x1="42100" y1="24121" x2="51300" y2="24221"/>
                        <a14:foregroundMark x1="22600" y1="18894" x2="48100" y2="18593"/>
                        <a14:foregroundMark x1="57577" y1="18747" x2="66600" y2="18894"/>
                        <a14:foregroundMark x1="48100" y1="18593" x2="54101" y2="18691"/>
                        <a14:foregroundMark x1="57219" y1="16884" x2="80600" y2="16884"/>
                        <a14:foregroundMark x1="25300" y1="16884" x2="53755" y2="16884"/>
                        <a14:foregroundMark x1="34000" y1="51055" x2="51599" y2="55913"/>
                        <a14:foregroundMark x1="25300" y1="57085" x2="44000" y2="57387"/>
                        <a14:foregroundMark x1="55001" y1="56630" x2="58600" y2="56382"/>
                        <a14:foregroundMark x1="44000" y1="57387" x2="51599" y2="56864"/>
                        <a14:foregroundMark x1="35300" y1="61809" x2="51599" y2="62377"/>
                        <a14:foregroundMark x1="8956" y1="34889" x2="15300" y2="67136"/>
                        <a14:foregroundMark x1="6600" y1="22915" x2="7674" y2="28372"/>
                        <a14:foregroundMark x1="20600" y1="30955" x2="25300" y2="54372"/>
                        <a14:foregroundMark x1="25300" y1="54372" x2="25300" y2="54372"/>
                        <a14:foregroundMark x1="60600" y1="44322" x2="71300" y2="58392"/>
                        <a14:foregroundMark x1="71300" y1="58392" x2="71300" y2="58392"/>
                        <a14:foregroundMark x1="86000" y1="43719" x2="86000" y2="43719"/>
                        <a14:backgroundMark x1="18000" y1="39095" x2="18000" y2="50452"/>
                        <a14:backgroundMark x1="52000" y1="33769" x2="56600" y2="36382"/>
                        <a14:backgroundMark x1="6000" y1="29045" x2="18600" y2="43116"/>
                        <a14:backgroundMark x1="53300" y1="52462" x2="53300" y2="63216"/>
                        <a14:backgroundMark x1="54600" y1="12261" x2="57300" y2="26332"/>
                        <a14:backgroundMark x1="16600" y1="18995" x2="16600" y2="18995"/>
                      </a14:backgroundRemoval>
                    </a14:imgEffect>
                  </a14:imgLayer>
                </a14:imgProps>
              </a:ext>
              <a:ext uri="{28A0092B-C50C-407E-A947-70E740481C1C}">
                <a14:useLocalDpi xmlns:a14="http://schemas.microsoft.com/office/drawing/2010/main" val="0"/>
              </a:ext>
            </a:extLst>
          </a:blip>
          <a:srcRect l="13137" t="13605" r="10128" b="23342"/>
          <a:stretch>
            <a:fillRect/>
          </a:stretch>
        </p:blipFill>
        <p:spPr>
          <a:xfrm>
            <a:off x="1742179" y="4422627"/>
            <a:ext cx="2192478" cy="179253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ppt_x</p:attrName>
                                        </p:attrNameLst>
                                      </p:cBhvr>
                                      <p:tavLst>
                                        <p:tav tm="0">
                                          <p:val>
                                            <p:strVal val="#ppt_x-#ppt_w*1.125000"/>
                                          </p:val>
                                        </p:tav>
                                        <p:tav tm="100000">
                                          <p:val>
                                            <p:strVal val="#ppt_x"/>
                                          </p:val>
                                        </p:tav>
                                      </p:tavLst>
                                    </p:anim>
                                    <p:animEffect transition="in" filter="wipe(right)">
                                      <p:cBhvr>
                                        <p:cTn id="11" dur="500"/>
                                        <p:tgtEl>
                                          <p:spTgt spid="11"/>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p:tgtEl>
                                          <p:spTgt spid="12"/>
                                        </p:tgtEl>
                                        <p:attrNameLst>
                                          <p:attrName>ppt_x</p:attrName>
                                        </p:attrNameLst>
                                      </p:cBhvr>
                                      <p:tavLst>
                                        <p:tav tm="0">
                                          <p:val>
                                            <p:strVal val="#ppt_x-#ppt_w*1.125000"/>
                                          </p:val>
                                        </p:tav>
                                        <p:tav tm="100000">
                                          <p:val>
                                            <p:strVal val="#ppt_x"/>
                                          </p:val>
                                        </p:tav>
                                      </p:tavLst>
                                    </p:anim>
                                    <p:animEffect transition="in" filter="wipe(righ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par>
                                <p:cTn id="22" presetID="1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p:tgtEl>
                                          <p:spTgt spid="13"/>
                                        </p:tgtEl>
                                        <p:attrNameLst>
                                          <p:attrName>ppt_x</p:attrName>
                                        </p:attrNameLst>
                                      </p:cBhvr>
                                      <p:tavLst>
                                        <p:tav tm="0">
                                          <p:val>
                                            <p:strVal val="#ppt_x-#ppt_w*1.125000"/>
                                          </p:val>
                                        </p:tav>
                                        <p:tav tm="100000">
                                          <p:val>
                                            <p:strVal val="#ppt_x"/>
                                          </p:val>
                                        </p:tav>
                                      </p:tavLst>
                                    </p:anim>
                                    <p:animEffect transition="in" filter="wipe(right)">
                                      <p:cBhvr>
                                        <p:cTn id="25" dur="5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ppt_x</p:attrName>
                                        </p:attrNameLst>
                                      </p:cBhvr>
                                      <p:tavLst>
                                        <p:tav tm="0">
                                          <p:val>
                                            <p:strVal val="#ppt_x-#ppt_w*1.125000"/>
                                          </p:val>
                                        </p:tav>
                                        <p:tav tm="100000">
                                          <p:val>
                                            <p:strVal val="#ppt_x"/>
                                          </p:val>
                                        </p:tav>
                                      </p:tavLst>
                                    </p:anim>
                                    <p:animEffect transition="in" filter="wipe(right)">
                                      <p:cBhvr>
                                        <p:cTn id="29" dur="500"/>
                                        <p:tgtEl>
                                          <p:spTgt spid="16"/>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par>
                                <p:cTn id="34" presetID="1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ppt_x</p:attrName>
                                        </p:attrNameLst>
                                      </p:cBhvr>
                                      <p:tavLst>
                                        <p:tav tm="0">
                                          <p:val>
                                            <p:strVal val="#ppt_x-#ppt_w*1.125000"/>
                                          </p:val>
                                        </p:tav>
                                        <p:tav tm="100000">
                                          <p:val>
                                            <p:strVal val="#ppt_x"/>
                                          </p:val>
                                        </p:tav>
                                      </p:tavLst>
                                    </p:anim>
                                    <p:animEffect transition="in" filter="wipe(right)">
                                      <p:cBhvr>
                                        <p:cTn id="37" dur="500"/>
                                        <p:tgtEl>
                                          <p:spTgt spid="18"/>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ppt_x</p:attrName>
                                        </p:attrNameLst>
                                      </p:cBhvr>
                                      <p:tavLst>
                                        <p:tav tm="0">
                                          <p:val>
                                            <p:strVal val="#ppt_x-#ppt_w*1.125000"/>
                                          </p:val>
                                        </p:tav>
                                        <p:tav tm="100000">
                                          <p:val>
                                            <p:strVal val="#ppt_x"/>
                                          </p:val>
                                        </p:tav>
                                      </p:tavLst>
                                    </p:anim>
                                    <p:animEffect transition="in" filter="wipe(right)">
                                      <p:cBhvr>
                                        <p:cTn id="41" dur="500"/>
                                        <p:tgtEl>
                                          <p:spTgt spid="20"/>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p:tgtEl>
                                          <p:spTgt spid="26"/>
                                        </p:tgtEl>
                                        <p:attrNameLst>
                                          <p:attrName>ppt_x</p:attrName>
                                        </p:attrNameLst>
                                      </p:cBhvr>
                                      <p:tavLst>
                                        <p:tav tm="0">
                                          <p:val>
                                            <p:strVal val="#ppt_x-#ppt_w*1.125000"/>
                                          </p:val>
                                        </p:tav>
                                        <p:tav tm="100000">
                                          <p:val>
                                            <p:strVal val="#ppt_x"/>
                                          </p:val>
                                        </p:tav>
                                      </p:tavLst>
                                    </p:anim>
                                    <p:animEffect transition="in" filter="wipe(right)">
                                      <p:cBhvr>
                                        <p:cTn id="45" dur="500"/>
                                        <p:tgtEl>
                                          <p:spTgt spid="26"/>
                                        </p:tgtEl>
                                      </p:cBhvr>
                                    </p:animEffect>
                                  </p:childTnLst>
                                </p:cTn>
                              </p:par>
                              <p:par>
                                <p:cTn id="46" presetID="12" presetClass="entr" presetSubtype="8"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p:tgtEl>
                                          <p:spTgt spid="27"/>
                                        </p:tgtEl>
                                        <p:attrNameLst>
                                          <p:attrName>ppt_x</p:attrName>
                                        </p:attrNameLst>
                                      </p:cBhvr>
                                      <p:tavLst>
                                        <p:tav tm="0">
                                          <p:val>
                                            <p:strVal val="#ppt_x-#ppt_w*1.125000"/>
                                          </p:val>
                                        </p:tav>
                                        <p:tav tm="100000">
                                          <p:val>
                                            <p:strVal val="#ppt_x"/>
                                          </p:val>
                                        </p:tav>
                                      </p:tavLst>
                                    </p:anim>
                                    <p:animEffect transition="in" filter="wipe(righ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61"/>
                                        </p:tgtEl>
                                        <p:attrNameLst>
                                          <p:attrName>style.visibility</p:attrName>
                                        </p:attrNameLst>
                                      </p:cBhvr>
                                      <p:to>
                                        <p:strVal val="visible"/>
                                      </p:to>
                                    </p:set>
                                    <p:anim calcmode="lin" valueType="num">
                                      <p:cBhvr additive="base">
                                        <p:cTn id="54" dur="500" fill="hold"/>
                                        <p:tgtEl>
                                          <p:spTgt spid="61"/>
                                        </p:tgtEl>
                                        <p:attrNameLst>
                                          <p:attrName>ppt_x</p:attrName>
                                        </p:attrNameLst>
                                      </p:cBhvr>
                                      <p:tavLst>
                                        <p:tav tm="0">
                                          <p:val>
                                            <p:strVal val="#ppt_x"/>
                                          </p:val>
                                        </p:tav>
                                        <p:tav tm="100000">
                                          <p:val>
                                            <p:strVal val="#ppt_x"/>
                                          </p:val>
                                        </p:tav>
                                      </p:tavLst>
                                    </p:anim>
                                    <p:anim calcmode="lin" valueType="num">
                                      <p:cBhvr additive="base">
                                        <p:cTn id="55" dur="500" fill="hold"/>
                                        <p:tgtEl>
                                          <p:spTgt spid="6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 calcmode="lin" valueType="num">
                                      <p:cBhvr additive="base">
                                        <p:cTn id="58" dur="500" fill="hold"/>
                                        <p:tgtEl>
                                          <p:spTgt spid="58"/>
                                        </p:tgtEl>
                                        <p:attrNameLst>
                                          <p:attrName>ppt_x</p:attrName>
                                        </p:attrNameLst>
                                      </p:cBhvr>
                                      <p:tavLst>
                                        <p:tav tm="0">
                                          <p:val>
                                            <p:strVal val="#ppt_x"/>
                                          </p:val>
                                        </p:tav>
                                        <p:tav tm="100000">
                                          <p:val>
                                            <p:strVal val="#ppt_x"/>
                                          </p:val>
                                        </p:tav>
                                      </p:tavLst>
                                    </p:anim>
                                    <p:anim calcmode="lin" valueType="num">
                                      <p:cBhvr additive="base">
                                        <p:cTn id="59"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p:tgtEl>
                                          <p:spTgt spid="38"/>
                                        </p:tgtEl>
                                        <p:attrNameLst>
                                          <p:attrName>ppt_x</p:attrName>
                                        </p:attrNameLst>
                                      </p:cBhvr>
                                      <p:tavLst>
                                        <p:tav tm="0">
                                          <p:val>
                                            <p:strVal val="#ppt_x+#ppt_w*1.125000"/>
                                          </p:val>
                                        </p:tav>
                                        <p:tav tm="100000">
                                          <p:val>
                                            <p:strVal val="#ppt_x"/>
                                          </p:val>
                                        </p:tav>
                                      </p:tavLst>
                                    </p:anim>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p:tgtEl>
                                          <p:spTgt spid="28"/>
                                        </p:tgtEl>
                                        <p:attrNameLst>
                                          <p:attrName>ppt_x</p:attrName>
                                        </p:attrNameLst>
                                      </p:cBhvr>
                                      <p:tavLst>
                                        <p:tav tm="0">
                                          <p:val>
                                            <p:strVal val="#ppt_x+#ppt_w*1.125000"/>
                                          </p:val>
                                        </p:tav>
                                        <p:tav tm="100000">
                                          <p:val>
                                            <p:strVal val="#ppt_x"/>
                                          </p:val>
                                        </p:tav>
                                      </p:tavLst>
                                    </p:anim>
                                    <p:animEffect transition="in" filter="wipe(left)">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2"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500"/>
                                        <p:tgtEl>
                                          <p:spTgt spid="29"/>
                                        </p:tgtEl>
                                        <p:attrNameLst>
                                          <p:attrName>ppt_x</p:attrName>
                                        </p:attrNameLst>
                                      </p:cBhvr>
                                      <p:tavLst>
                                        <p:tav tm="0">
                                          <p:val>
                                            <p:strVal val="#ppt_x+#ppt_w*1.125000"/>
                                          </p:val>
                                        </p:tav>
                                        <p:tav tm="100000">
                                          <p:val>
                                            <p:strVal val="#ppt_x"/>
                                          </p:val>
                                        </p:tav>
                                      </p:tavLst>
                                    </p:anim>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2"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ppt_x</p:attrName>
                                        </p:attrNameLst>
                                      </p:cBhvr>
                                      <p:tavLst>
                                        <p:tav tm="0">
                                          <p:val>
                                            <p:strVal val="#ppt_x+#ppt_w*1.125000"/>
                                          </p:val>
                                        </p:tav>
                                        <p:tav tm="100000">
                                          <p:val>
                                            <p:strVal val="#ppt_x"/>
                                          </p:val>
                                        </p:tav>
                                      </p:tavLst>
                                    </p:anim>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2"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 calcmode="lin" valueType="num">
                                      <p:cBhvr additive="base">
                                        <p:cTn id="88" dur="500"/>
                                        <p:tgtEl>
                                          <p:spTgt spid="31"/>
                                        </p:tgtEl>
                                        <p:attrNameLst>
                                          <p:attrName>ppt_x</p:attrName>
                                        </p:attrNameLst>
                                      </p:cBhvr>
                                      <p:tavLst>
                                        <p:tav tm="0">
                                          <p:val>
                                            <p:strVal val="#ppt_x+#ppt_w*1.125000"/>
                                          </p:val>
                                        </p:tav>
                                        <p:tav tm="100000">
                                          <p:val>
                                            <p:strVal val="#ppt_x"/>
                                          </p:val>
                                        </p:tav>
                                      </p:tavLst>
                                    </p:anim>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2"/>
                                        </p:tgtEl>
                                        <p:attrNameLst>
                                          <p:attrName>style.visibility</p:attrName>
                                        </p:attrNameLst>
                                      </p:cBhvr>
                                      <p:to>
                                        <p:strVal val="visible"/>
                                      </p:to>
                                    </p:set>
                                    <p:anim calcmode="lin" valueType="num">
                                      <p:cBhvr additive="base">
                                        <p:cTn id="94" dur="500"/>
                                        <p:tgtEl>
                                          <p:spTgt spid="32"/>
                                        </p:tgtEl>
                                        <p:attrNameLst>
                                          <p:attrName>ppt_x</p:attrName>
                                        </p:attrNameLst>
                                      </p:cBhvr>
                                      <p:tavLst>
                                        <p:tav tm="0">
                                          <p:val>
                                            <p:strVal val="#ppt_x+#ppt_w*1.125000"/>
                                          </p:val>
                                        </p:tav>
                                        <p:tav tm="100000">
                                          <p:val>
                                            <p:strVal val="#ppt_x"/>
                                          </p:val>
                                        </p:tav>
                                      </p:tavLst>
                                    </p:anim>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12" presetClass="entr" presetSubtype="2"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p:tgtEl>
                                          <p:spTgt spid="33"/>
                                        </p:tgtEl>
                                        <p:attrNameLst>
                                          <p:attrName>ppt_x</p:attrName>
                                        </p:attrNameLst>
                                      </p:cBhvr>
                                      <p:tavLst>
                                        <p:tav tm="0">
                                          <p:val>
                                            <p:strVal val="#ppt_x+#ppt_w*1.125000"/>
                                          </p:val>
                                        </p:tav>
                                        <p:tav tm="100000">
                                          <p:val>
                                            <p:strVal val="#ppt_x"/>
                                          </p:val>
                                        </p:tav>
                                      </p:tavLst>
                                    </p:anim>
                                    <p:animEffect transition="in" filter="wipe(left)">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down)">
                                      <p:cBhvr>
                                        <p:cTn id="106" dur="500"/>
                                        <p:tgtEl>
                                          <p:spTgt spid="39"/>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additive="base">
                                        <p:cTn id="109" dur="500"/>
                                        <p:tgtEl>
                                          <p:spTgt spid="40"/>
                                        </p:tgtEl>
                                        <p:attrNameLst>
                                          <p:attrName>ppt_x</p:attrName>
                                        </p:attrNameLst>
                                      </p:cBhvr>
                                      <p:tavLst>
                                        <p:tav tm="0">
                                          <p:val>
                                            <p:strVal val="#ppt_x-#ppt_w*1.125000"/>
                                          </p:val>
                                        </p:tav>
                                        <p:tav tm="100000">
                                          <p:val>
                                            <p:strVal val="#ppt_x"/>
                                          </p:val>
                                        </p:tav>
                                      </p:tavLst>
                                    </p:anim>
                                    <p:animEffect transition="in" filter="wipe(right)">
                                      <p:cBhvr>
                                        <p:cTn id="110" dur="500"/>
                                        <p:tgtEl>
                                          <p:spTgt spid="40"/>
                                        </p:tgtEl>
                                      </p:cBhvr>
                                    </p:animEffect>
                                  </p:childTnLst>
                                </p:cTn>
                              </p:par>
                              <p:par>
                                <p:cTn id="111" presetID="12" presetClass="entr" presetSubtype="8" fill="hold" grpId="0"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base">
                                        <p:cTn id="113" dur="500"/>
                                        <p:tgtEl>
                                          <p:spTgt spid="41"/>
                                        </p:tgtEl>
                                        <p:attrNameLst>
                                          <p:attrName>ppt_x</p:attrName>
                                        </p:attrNameLst>
                                      </p:cBhvr>
                                      <p:tavLst>
                                        <p:tav tm="0">
                                          <p:val>
                                            <p:strVal val="#ppt_x-#ppt_w*1.125000"/>
                                          </p:val>
                                        </p:tav>
                                        <p:tav tm="100000">
                                          <p:val>
                                            <p:strVal val="#ppt_x"/>
                                          </p:val>
                                        </p:tav>
                                      </p:tavLst>
                                    </p:anim>
                                    <p:animEffect transition="in" filter="wipe(right)">
                                      <p:cBhvr>
                                        <p:cTn id="114" dur="500"/>
                                        <p:tgtEl>
                                          <p:spTgt spid="41"/>
                                        </p:tgtEl>
                                      </p:cBhvr>
                                    </p:animEffect>
                                  </p:childTnLst>
                                </p:cTn>
                              </p:par>
                              <p:par>
                                <p:cTn id="115" presetID="12" presetClass="entr" presetSubtype="8"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 calcmode="lin" valueType="num">
                                      <p:cBhvr additive="base">
                                        <p:cTn id="117" dur="500"/>
                                        <p:tgtEl>
                                          <p:spTgt spid="42"/>
                                        </p:tgtEl>
                                        <p:attrNameLst>
                                          <p:attrName>ppt_x</p:attrName>
                                        </p:attrNameLst>
                                      </p:cBhvr>
                                      <p:tavLst>
                                        <p:tav tm="0">
                                          <p:val>
                                            <p:strVal val="#ppt_x-#ppt_w*1.125000"/>
                                          </p:val>
                                        </p:tav>
                                        <p:tav tm="100000">
                                          <p:val>
                                            <p:strVal val="#ppt_x"/>
                                          </p:val>
                                        </p:tav>
                                      </p:tavLst>
                                    </p:anim>
                                    <p:animEffect transition="in" filter="wipe(right)">
                                      <p:cBhvr>
                                        <p:cTn id="118" dur="500"/>
                                        <p:tgtEl>
                                          <p:spTgt spid="42"/>
                                        </p:tgtEl>
                                      </p:cBhvr>
                                    </p:animEffect>
                                  </p:childTnLst>
                                </p:cTn>
                              </p:par>
                              <p:par>
                                <p:cTn id="119" presetID="12" presetClass="entr" presetSubtype="8" fill="hold" grpId="0" nodeType="withEffect">
                                  <p:stCondLst>
                                    <p:cond delay="0"/>
                                  </p:stCondLst>
                                  <p:childTnLst>
                                    <p:set>
                                      <p:cBhvr>
                                        <p:cTn id="120" dur="1" fill="hold">
                                          <p:stCondLst>
                                            <p:cond delay="0"/>
                                          </p:stCondLst>
                                        </p:cTn>
                                        <p:tgtEl>
                                          <p:spTgt spid="43"/>
                                        </p:tgtEl>
                                        <p:attrNameLst>
                                          <p:attrName>style.visibility</p:attrName>
                                        </p:attrNameLst>
                                      </p:cBhvr>
                                      <p:to>
                                        <p:strVal val="visible"/>
                                      </p:to>
                                    </p:set>
                                    <p:anim calcmode="lin" valueType="num">
                                      <p:cBhvr additive="base">
                                        <p:cTn id="121" dur="500"/>
                                        <p:tgtEl>
                                          <p:spTgt spid="43"/>
                                        </p:tgtEl>
                                        <p:attrNameLst>
                                          <p:attrName>ppt_x</p:attrName>
                                        </p:attrNameLst>
                                      </p:cBhvr>
                                      <p:tavLst>
                                        <p:tav tm="0">
                                          <p:val>
                                            <p:strVal val="#ppt_x-#ppt_w*1.125000"/>
                                          </p:val>
                                        </p:tav>
                                        <p:tav tm="100000">
                                          <p:val>
                                            <p:strVal val="#ppt_x"/>
                                          </p:val>
                                        </p:tav>
                                      </p:tavLst>
                                    </p:anim>
                                    <p:animEffect transition="in" filter="wipe(right)">
                                      <p:cBhvr>
                                        <p:cTn id="122" dur="500"/>
                                        <p:tgtEl>
                                          <p:spTgt spid="43"/>
                                        </p:tgtEl>
                                      </p:cBhvr>
                                    </p:animEffect>
                                  </p:childTnLst>
                                </p:cTn>
                              </p:par>
                              <p:par>
                                <p:cTn id="123" presetID="12" presetClass="entr" presetSubtype="8"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p:tgtEl>
                                          <p:spTgt spid="44"/>
                                        </p:tgtEl>
                                        <p:attrNameLst>
                                          <p:attrName>ppt_x</p:attrName>
                                        </p:attrNameLst>
                                      </p:cBhvr>
                                      <p:tavLst>
                                        <p:tav tm="0">
                                          <p:val>
                                            <p:strVal val="#ppt_x-#ppt_w*1.125000"/>
                                          </p:val>
                                        </p:tav>
                                        <p:tav tm="100000">
                                          <p:val>
                                            <p:strVal val="#ppt_x"/>
                                          </p:val>
                                        </p:tav>
                                      </p:tavLst>
                                    </p:anim>
                                    <p:animEffect transition="in" filter="wipe(right)">
                                      <p:cBhvr>
                                        <p:cTn id="126" dur="500"/>
                                        <p:tgtEl>
                                          <p:spTgt spid="44"/>
                                        </p:tgtEl>
                                      </p:cBhvr>
                                    </p:animEffect>
                                  </p:childTnLst>
                                </p:cTn>
                              </p:par>
                              <p:par>
                                <p:cTn id="127" presetID="12" presetClass="entr" presetSubtype="8" fill="hold" grpId="0" nodeType="withEffect">
                                  <p:stCondLst>
                                    <p:cond delay="0"/>
                                  </p:stCondLst>
                                  <p:childTnLst>
                                    <p:set>
                                      <p:cBhvr>
                                        <p:cTn id="128" dur="1" fill="hold">
                                          <p:stCondLst>
                                            <p:cond delay="0"/>
                                          </p:stCondLst>
                                        </p:cTn>
                                        <p:tgtEl>
                                          <p:spTgt spid="45"/>
                                        </p:tgtEl>
                                        <p:attrNameLst>
                                          <p:attrName>style.visibility</p:attrName>
                                        </p:attrNameLst>
                                      </p:cBhvr>
                                      <p:to>
                                        <p:strVal val="visible"/>
                                      </p:to>
                                    </p:set>
                                    <p:anim calcmode="lin" valueType="num">
                                      <p:cBhvr additive="base">
                                        <p:cTn id="129" dur="500"/>
                                        <p:tgtEl>
                                          <p:spTgt spid="45"/>
                                        </p:tgtEl>
                                        <p:attrNameLst>
                                          <p:attrName>ppt_x</p:attrName>
                                        </p:attrNameLst>
                                      </p:cBhvr>
                                      <p:tavLst>
                                        <p:tav tm="0">
                                          <p:val>
                                            <p:strVal val="#ppt_x-#ppt_w*1.125000"/>
                                          </p:val>
                                        </p:tav>
                                        <p:tav tm="100000">
                                          <p:val>
                                            <p:strVal val="#ppt_x"/>
                                          </p:val>
                                        </p:tav>
                                      </p:tavLst>
                                    </p:anim>
                                    <p:animEffect transition="in" filter="wipe(right)">
                                      <p:cBhvr>
                                        <p:cTn id="130" dur="500"/>
                                        <p:tgtEl>
                                          <p:spTgt spid="45"/>
                                        </p:tgtEl>
                                      </p:cBhvr>
                                    </p:animEffect>
                                  </p:childTnLst>
                                </p:cTn>
                              </p:par>
                              <p:par>
                                <p:cTn id="131" presetID="12" presetClass="entr" presetSubtype="8" fill="hold" grpId="0" nodeType="withEffect">
                                  <p:stCondLst>
                                    <p:cond delay="0"/>
                                  </p:stCondLst>
                                  <p:childTnLst>
                                    <p:set>
                                      <p:cBhvr>
                                        <p:cTn id="132" dur="1" fill="hold">
                                          <p:stCondLst>
                                            <p:cond delay="0"/>
                                          </p:stCondLst>
                                        </p:cTn>
                                        <p:tgtEl>
                                          <p:spTgt spid="46"/>
                                        </p:tgtEl>
                                        <p:attrNameLst>
                                          <p:attrName>style.visibility</p:attrName>
                                        </p:attrNameLst>
                                      </p:cBhvr>
                                      <p:to>
                                        <p:strVal val="visible"/>
                                      </p:to>
                                    </p:set>
                                    <p:anim calcmode="lin" valueType="num">
                                      <p:cBhvr additive="base">
                                        <p:cTn id="133" dur="500"/>
                                        <p:tgtEl>
                                          <p:spTgt spid="46"/>
                                        </p:tgtEl>
                                        <p:attrNameLst>
                                          <p:attrName>ppt_x</p:attrName>
                                        </p:attrNameLst>
                                      </p:cBhvr>
                                      <p:tavLst>
                                        <p:tav tm="0">
                                          <p:val>
                                            <p:strVal val="#ppt_x-#ppt_w*1.125000"/>
                                          </p:val>
                                        </p:tav>
                                        <p:tav tm="100000">
                                          <p:val>
                                            <p:strVal val="#ppt_x"/>
                                          </p:val>
                                        </p:tav>
                                      </p:tavLst>
                                    </p:anim>
                                    <p:animEffect transition="in" filter="wipe(right)">
                                      <p:cBhvr>
                                        <p:cTn id="134" dur="500"/>
                                        <p:tgtEl>
                                          <p:spTgt spid="46"/>
                                        </p:tgtEl>
                                      </p:cBhvr>
                                    </p:animEffect>
                                  </p:childTnLst>
                                </p:cTn>
                              </p:par>
                              <p:par>
                                <p:cTn id="135" presetID="12" presetClass="entr" presetSubtype="8"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 calcmode="lin" valueType="num">
                                      <p:cBhvr additive="base">
                                        <p:cTn id="137" dur="500"/>
                                        <p:tgtEl>
                                          <p:spTgt spid="47"/>
                                        </p:tgtEl>
                                        <p:attrNameLst>
                                          <p:attrName>ppt_x</p:attrName>
                                        </p:attrNameLst>
                                      </p:cBhvr>
                                      <p:tavLst>
                                        <p:tav tm="0">
                                          <p:val>
                                            <p:strVal val="#ppt_x-#ppt_w*1.125000"/>
                                          </p:val>
                                        </p:tav>
                                        <p:tav tm="100000">
                                          <p:val>
                                            <p:strVal val="#ppt_x"/>
                                          </p:val>
                                        </p:tav>
                                      </p:tavLst>
                                    </p:anim>
                                    <p:animEffect transition="in" filter="wipe(right)">
                                      <p:cBhvr>
                                        <p:cTn id="138" dur="500"/>
                                        <p:tgtEl>
                                          <p:spTgt spid="47"/>
                                        </p:tgtEl>
                                      </p:cBhvr>
                                    </p:animEffect>
                                  </p:childTnLst>
                                </p:cTn>
                              </p:par>
                              <p:par>
                                <p:cTn id="139" presetID="12" presetClass="entr" presetSubtype="8" fill="hold" grpId="0" nodeType="withEffect">
                                  <p:stCondLst>
                                    <p:cond delay="0"/>
                                  </p:stCondLst>
                                  <p:childTnLst>
                                    <p:set>
                                      <p:cBhvr>
                                        <p:cTn id="140" dur="1" fill="hold">
                                          <p:stCondLst>
                                            <p:cond delay="0"/>
                                          </p:stCondLst>
                                        </p:cTn>
                                        <p:tgtEl>
                                          <p:spTgt spid="48"/>
                                        </p:tgtEl>
                                        <p:attrNameLst>
                                          <p:attrName>style.visibility</p:attrName>
                                        </p:attrNameLst>
                                      </p:cBhvr>
                                      <p:to>
                                        <p:strVal val="visible"/>
                                      </p:to>
                                    </p:set>
                                    <p:anim calcmode="lin" valueType="num">
                                      <p:cBhvr additive="base">
                                        <p:cTn id="141" dur="500"/>
                                        <p:tgtEl>
                                          <p:spTgt spid="48"/>
                                        </p:tgtEl>
                                        <p:attrNameLst>
                                          <p:attrName>ppt_x</p:attrName>
                                        </p:attrNameLst>
                                      </p:cBhvr>
                                      <p:tavLst>
                                        <p:tav tm="0">
                                          <p:val>
                                            <p:strVal val="#ppt_x-#ppt_w*1.125000"/>
                                          </p:val>
                                        </p:tav>
                                        <p:tav tm="100000">
                                          <p:val>
                                            <p:strVal val="#ppt_x"/>
                                          </p:val>
                                        </p:tav>
                                      </p:tavLst>
                                    </p:anim>
                                    <p:animEffect transition="in" filter="wipe(right)">
                                      <p:cBhvr>
                                        <p:cTn id="142" dur="500"/>
                                        <p:tgtEl>
                                          <p:spTgt spid="48"/>
                                        </p:tgtEl>
                                      </p:cBhvr>
                                    </p:animEffect>
                                  </p:childTnLst>
                                </p:cTn>
                              </p:par>
                              <p:par>
                                <p:cTn id="143" presetID="12" presetClass="entr" presetSubtype="8"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anim calcmode="lin" valueType="num">
                                      <p:cBhvr additive="base">
                                        <p:cTn id="145" dur="500"/>
                                        <p:tgtEl>
                                          <p:spTgt spid="49"/>
                                        </p:tgtEl>
                                        <p:attrNameLst>
                                          <p:attrName>ppt_x</p:attrName>
                                        </p:attrNameLst>
                                      </p:cBhvr>
                                      <p:tavLst>
                                        <p:tav tm="0">
                                          <p:val>
                                            <p:strVal val="#ppt_x-#ppt_w*1.125000"/>
                                          </p:val>
                                        </p:tav>
                                        <p:tav tm="100000">
                                          <p:val>
                                            <p:strVal val="#ppt_x"/>
                                          </p:val>
                                        </p:tav>
                                      </p:tavLst>
                                    </p:anim>
                                    <p:animEffect transition="in" filter="wipe(right)">
                                      <p:cBhvr>
                                        <p:cTn id="146" dur="500"/>
                                        <p:tgtEl>
                                          <p:spTgt spid="49"/>
                                        </p:tgtEl>
                                      </p:cBhvr>
                                    </p:animEffect>
                                  </p:childTnLst>
                                </p:cTn>
                              </p:par>
                            </p:childTnLst>
                          </p:cTn>
                        </p:par>
                      </p:childTnLst>
                    </p:cTn>
                  </p:par>
                  <p:par>
                    <p:cTn id="147" fill="hold">
                      <p:stCondLst>
                        <p:cond delay="indefinite"/>
                      </p:stCondLst>
                      <p:childTnLst>
                        <p:par>
                          <p:cTn id="148" fill="hold">
                            <p:stCondLst>
                              <p:cond delay="0"/>
                            </p:stCondLst>
                            <p:childTnLst>
                              <p:par>
                                <p:cTn id="149" presetID="12" presetClass="entr" presetSubtype="2" fill="hold" grpId="0" nodeType="clickEffect">
                                  <p:stCondLst>
                                    <p:cond delay="0"/>
                                  </p:stCondLst>
                                  <p:childTnLst>
                                    <p:set>
                                      <p:cBhvr>
                                        <p:cTn id="150" dur="1" fill="hold">
                                          <p:stCondLst>
                                            <p:cond delay="0"/>
                                          </p:stCondLst>
                                        </p:cTn>
                                        <p:tgtEl>
                                          <p:spTgt spid="50"/>
                                        </p:tgtEl>
                                        <p:attrNameLst>
                                          <p:attrName>style.visibility</p:attrName>
                                        </p:attrNameLst>
                                      </p:cBhvr>
                                      <p:to>
                                        <p:strVal val="visible"/>
                                      </p:to>
                                    </p:set>
                                    <p:anim calcmode="lin" valueType="num">
                                      <p:cBhvr additive="base">
                                        <p:cTn id="151" dur="500"/>
                                        <p:tgtEl>
                                          <p:spTgt spid="50"/>
                                        </p:tgtEl>
                                        <p:attrNameLst>
                                          <p:attrName>ppt_x</p:attrName>
                                        </p:attrNameLst>
                                      </p:cBhvr>
                                      <p:tavLst>
                                        <p:tav tm="0">
                                          <p:val>
                                            <p:strVal val="#ppt_x+#ppt_w*1.125000"/>
                                          </p:val>
                                        </p:tav>
                                        <p:tav tm="100000">
                                          <p:val>
                                            <p:strVal val="#ppt_x"/>
                                          </p:val>
                                        </p:tav>
                                      </p:tavLst>
                                    </p:anim>
                                    <p:animEffect transition="in" filter="wipe(left)">
                                      <p:cBhvr>
                                        <p:cTn id="152" dur="500"/>
                                        <p:tgtEl>
                                          <p:spTgt spid="50"/>
                                        </p:tgtEl>
                                      </p:cBhvr>
                                    </p:animEffect>
                                  </p:childTnLst>
                                </p:cTn>
                              </p:par>
                            </p:childTnLst>
                          </p:cTn>
                        </p:par>
                      </p:childTnLst>
                    </p:cTn>
                  </p:par>
                  <p:par>
                    <p:cTn id="153" fill="hold">
                      <p:stCondLst>
                        <p:cond delay="indefinite"/>
                      </p:stCondLst>
                      <p:childTnLst>
                        <p:par>
                          <p:cTn id="154" fill="hold">
                            <p:stCondLst>
                              <p:cond delay="0"/>
                            </p:stCondLst>
                            <p:childTnLst>
                              <p:par>
                                <p:cTn id="155" presetID="12" presetClass="entr" presetSubtype="2" fill="hold" grpId="0" nodeType="clickEffect">
                                  <p:stCondLst>
                                    <p:cond delay="0"/>
                                  </p:stCondLst>
                                  <p:childTnLst>
                                    <p:set>
                                      <p:cBhvr>
                                        <p:cTn id="156" dur="1" fill="hold">
                                          <p:stCondLst>
                                            <p:cond delay="0"/>
                                          </p:stCondLst>
                                        </p:cTn>
                                        <p:tgtEl>
                                          <p:spTgt spid="51"/>
                                        </p:tgtEl>
                                        <p:attrNameLst>
                                          <p:attrName>style.visibility</p:attrName>
                                        </p:attrNameLst>
                                      </p:cBhvr>
                                      <p:to>
                                        <p:strVal val="visible"/>
                                      </p:to>
                                    </p:set>
                                    <p:anim calcmode="lin" valueType="num">
                                      <p:cBhvr additive="base">
                                        <p:cTn id="157" dur="500"/>
                                        <p:tgtEl>
                                          <p:spTgt spid="51"/>
                                        </p:tgtEl>
                                        <p:attrNameLst>
                                          <p:attrName>ppt_x</p:attrName>
                                        </p:attrNameLst>
                                      </p:cBhvr>
                                      <p:tavLst>
                                        <p:tav tm="0">
                                          <p:val>
                                            <p:strVal val="#ppt_x+#ppt_w*1.125000"/>
                                          </p:val>
                                        </p:tav>
                                        <p:tav tm="100000">
                                          <p:val>
                                            <p:strVal val="#ppt_x"/>
                                          </p:val>
                                        </p:tav>
                                      </p:tavLst>
                                    </p:anim>
                                    <p:animEffect transition="in" filter="wipe(left)">
                                      <p:cBhvr>
                                        <p:cTn id="158" dur="500"/>
                                        <p:tgtEl>
                                          <p:spTgt spid="51"/>
                                        </p:tgtEl>
                                      </p:cBhvr>
                                    </p:animEffect>
                                  </p:childTnLst>
                                </p:cTn>
                              </p:par>
                            </p:childTnLst>
                          </p:cTn>
                        </p:par>
                      </p:childTnLst>
                    </p:cTn>
                  </p:par>
                  <p:par>
                    <p:cTn id="159" fill="hold">
                      <p:stCondLst>
                        <p:cond delay="indefinite"/>
                      </p:stCondLst>
                      <p:childTnLst>
                        <p:par>
                          <p:cTn id="160" fill="hold">
                            <p:stCondLst>
                              <p:cond delay="0"/>
                            </p:stCondLst>
                            <p:childTnLst>
                              <p:par>
                                <p:cTn id="161" presetID="12" presetClass="entr" presetSubtype="2" fill="hold" grpId="0" nodeType="clickEffect">
                                  <p:stCondLst>
                                    <p:cond delay="0"/>
                                  </p:stCondLst>
                                  <p:childTnLst>
                                    <p:set>
                                      <p:cBhvr>
                                        <p:cTn id="162" dur="1" fill="hold">
                                          <p:stCondLst>
                                            <p:cond delay="0"/>
                                          </p:stCondLst>
                                        </p:cTn>
                                        <p:tgtEl>
                                          <p:spTgt spid="52"/>
                                        </p:tgtEl>
                                        <p:attrNameLst>
                                          <p:attrName>style.visibility</p:attrName>
                                        </p:attrNameLst>
                                      </p:cBhvr>
                                      <p:to>
                                        <p:strVal val="visible"/>
                                      </p:to>
                                    </p:set>
                                    <p:anim calcmode="lin" valueType="num">
                                      <p:cBhvr additive="base">
                                        <p:cTn id="163" dur="500"/>
                                        <p:tgtEl>
                                          <p:spTgt spid="52"/>
                                        </p:tgtEl>
                                        <p:attrNameLst>
                                          <p:attrName>ppt_x</p:attrName>
                                        </p:attrNameLst>
                                      </p:cBhvr>
                                      <p:tavLst>
                                        <p:tav tm="0">
                                          <p:val>
                                            <p:strVal val="#ppt_x+#ppt_w*1.125000"/>
                                          </p:val>
                                        </p:tav>
                                        <p:tav tm="100000">
                                          <p:val>
                                            <p:strVal val="#ppt_x"/>
                                          </p:val>
                                        </p:tav>
                                      </p:tavLst>
                                    </p:anim>
                                    <p:animEffect transition="in" filter="wipe(left)">
                                      <p:cBhvr>
                                        <p:cTn id="164" dur="500"/>
                                        <p:tgtEl>
                                          <p:spTgt spid="52"/>
                                        </p:tgtEl>
                                      </p:cBhvr>
                                    </p:animEffect>
                                  </p:childTnLst>
                                </p:cTn>
                              </p:par>
                            </p:childTnLst>
                          </p:cTn>
                        </p:par>
                      </p:childTnLst>
                    </p:cTn>
                  </p:par>
                  <p:par>
                    <p:cTn id="165" fill="hold">
                      <p:stCondLst>
                        <p:cond delay="indefinite"/>
                      </p:stCondLst>
                      <p:childTnLst>
                        <p:par>
                          <p:cTn id="166" fill="hold">
                            <p:stCondLst>
                              <p:cond delay="0"/>
                            </p:stCondLst>
                            <p:childTnLst>
                              <p:par>
                                <p:cTn id="167" presetID="12" presetClass="entr" presetSubtype="2" fill="hold" grpId="0" nodeType="clickEffect">
                                  <p:stCondLst>
                                    <p:cond delay="0"/>
                                  </p:stCondLst>
                                  <p:childTnLst>
                                    <p:set>
                                      <p:cBhvr>
                                        <p:cTn id="168" dur="1" fill="hold">
                                          <p:stCondLst>
                                            <p:cond delay="0"/>
                                          </p:stCondLst>
                                        </p:cTn>
                                        <p:tgtEl>
                                          <p:spTgt spid="53"/>
                                        </p:tgtEl>
                                        <p:attrNameLst>
                                          <p:attrName>style.visibility</p:attrName>
                                        </p:attrNameLst>
                                      </p:cBhvr>
                                      <p:to>
                                        <p:strVal val="visible"/>
                                      </p:to>
                                    </p:set>
                                    <p:anim calcmode="lin" valueType="num">
                                      <p:cBhvr additive="base">
                                        <p:cTn id="169" dur="500"/>
                                        <p:tgtEl>
                                          <p:spTgt spid="53"/>
                                        </p:tgtEl>
                                        <p:attrNameLst>
                                          <p:attrName>ppt_x</p:attrName>
                                        </p:attrNameLst>
                                      </p:cBhvr>
                                      <p:tavLst>
                                        <p:tav tm="0">
                                          <p:val>
                                            <p:strVal val="#ppt_x+#ppt_w*1.125000"/>
                                          </p:val>
                                        </p:tav>
                                        <p:tav tm="100000">
                                          <p:val>
                                            <p:strVal val="#ppt_x"/>
                                          </p:val>
                                        </p:tav>
                                      </p:tavLst>
                                    </p:anim>
                                    <p:animEffect transition="in" filter="wipe(left)">
                                      <p:cBhvr>
                                        <p:cTn id="170" dur="500"/>
                                        <p:tgtEl>
                                          <p:spTgt spid="53"/>
                                        </p:tgtEl>
                                      </p:cBhvr>
                                    </p:animEffect>
                                  </p:childTnLst>
                                </p:cTn>
                              </p:par>
                            </p:childTnLst>
                          </p:cTn>
                        </p:par>
                      </p:childTnLst>
                    </p:cTn>
                  </p:par>
                  <p:par>
                    <p:cTn id="171" fill="hold">
                      <p:stCondLst>
                        <p:cond delay="indefinite"/>
                      </p:stCondLst>
                      <p:childTnLst>
                        <p:par>
                          <p:cTn id="172" fill="hold">
                            <p:stCondLst>
                              <p:cond delay="0"/>
                            </p:stCondLst>
                            <p:childTnLst>
                              <p:par>
                                <p:cTn id="173" presetID="12" presetClass="entr" presetSubtype="2" fill="hold" grpId="0" nodeType="clickEffect">
                                  <p:stCondLst>
                                    <p:cond delay="0"/>
                                  </p:stCondLst>
                                  <p:childTnLst>
                                    <p:set>
                                      <p:cBhvr>
                                        <p:cTn id="174" dur="1" fill="hold">
                                          <p:stCondLst>
                                            <p:cond delay="0"/>
                                          </p:stCondLst>
                                        </p:cTn>
                                        <p:tgtEl>
                                          <p:spTgt spid="54"/>
                                        </p:tgtEl>
                                        <p:attrNameLst>
                                          <p:attrName>style.visibility</p:attrName>
                                        </p:attrNameLst>
                                      </p:cBhvr>
                                      <p:to>
                                        <p:strVal val="visible"/>
                                      </p:to>
                                    </p:set>
                                    <p:anim calcmode="lin" valueType="num">
                                      <p:cBhvr additive="base">
                                        <p:cTn id="175" dur="500"/>
                                        <p:tgtEl>
                                          <p:spTgt spid="54"/>
                                        </p:tgtEl>
                                        <p:attrNameLst>
                                          <p:attrName>ppt_x</p:attrName>
                                        </p:attrNameLst>
                                      </p:cBhvr>
                                      <p:tavLst>
                                        <p:tav tm="0">
                                          <p:val>
                                            <p:strVal val="#ppt_x+#ppt_w*1.125000"/>
                                          </p:val>
                                        </p:tav>
                                        <p:tav tm="100000">
                                          <p:val>
                                            <p:strVal val="#ppt_x"/>
                                          </p:val>
                                        </p:tav>
                                      </p:tavLst>
                                    </p:anim>
                                    <p:animEffect transition="in" filter="wipe(left)">
                                      <p:cBhvr>
                                        <p:cTn id="176" dur="500"/>
                                        <p:tgtEl>
                                          <p:spTgt spid="54"/>
                                        </p:tgtEl>
                                      </p:cBhvr>
                                    </p:animEffect>
                                  </p:childTnLst>
                                </p:cTn>
                              </p:par>
                            </p:childTnLst>
                          </p:cTn>
                        </p:par>
                      </p:childTnLst>
                    </p:cTn>
                  </p:par>
                  <p:par>
                    <p:cTn id="177" fill="hold">
                      <p:stCondLst>
                        <p:cond delay="indefinite"/>
                      </p:stCondLst>
                      <p:childTnLst>
                        <p:par>
                          <p:cTn id="178" fill="hold">
                            <p:stCondLst>
                              <p:cond delay="0"/>
                            </p:stCondLst>
                            <p:childTnLst>
                              <p:par>
                                <p:cTn id="179" presetID="12" presetClass="entr" presetSubtype="2" fill="hold" grpId="0" nodeType="clickEffect">
                                  <p:stCondLst>
                                    <p:cond delay="0"/>
                                  </p:stCondLst>
                                  <p:childTnLst>
                                    <p:set>
                                      <p:cBhvr>
                                        <p:cTn id="180" dur="1" fill="hold">
                                          <p:stCondLst>
                                            <p:cond delay="0"/>
                                          </p:stCondLst>
                                        </p:cTn>
                                        <p:tgtEl>
                                          <p:spTgt spid="55"/>
                                        </p:tgtEl>
                                        <p:attrNameLst>
                                          <p:attrName>style.visibility</p:attrName>
                                        </p:attrNameLst>
                                      </p:cBhvr>
                                      <p:to>
                                        <p:strVal val="visible"/>
                                      </p:to>
                                    </p:set>
                                    <p:anim calcmode="lin" valueType="num">
                                      <p:cBhvr additive="base">
                                        <p:cTn id="181" dur="500"/>
                                        <p:tgtEl>
                                          <p:spTgt spid="55"/>
                                        </p:tgtEl>
                                        <p:attrNameLst>
                                          <p:attrName>ppt_x</p:attrName>
                                        </p:attrNameLst>
                                      </p:cBhvr>
                                      <p:tavLst>
                                        <p:tav tm="0">
                                          <p:val>
                                            <p:strVal val="#ppt_x+#ppt_w*1.125000"/>
                                          </p:val>
                                        </p:tav>
                                        <p:tav tm="100000">
                                          <p:val>
                                            <p:strVal val="#ppt_x"/>
                                          </p:val>
                                        </p:tav>
                                      </p:tavLst>
                                    </p:anim>
                                    <p:animEffect transition="in" filter="wipe(left)">
                                      <p:cBhvr>
                                        <p:cTn id="182" dur="500"/>
                                        <p:tgtEl>
                                          <p:spTgt spid="55"/>
                                        </p:tgtEl>
                                      </p:cBhvr>
                                    </p:animEffect>
                                  </p:childTnLst>
                                </p:cTn>
                              </p:par>
                            </p:childTnLst>
                          </p:cTn>
                        </p:par>
                      </p:childTnLst>
                    </p:cTn>
                  </p:par>
                  <p:par>
                    <p:cTn id="183" fill="hold">
                      <p:stCondLst>
                        <p:cond delay="indefinite"/>
                      </p:stCondLst>
                      <p:childTnLst>
                        <p:par>
                          <p:cTn id="184" fill="hold">
                            <p:stCondLst>
                              <p:cond delay="0"/>
                            </p:stCondLst>
                            <p:childTnLst>
                              <p:par>
                                <p:cTn id="185" presetID="12" presetClass="entr" presetSubtype="2" fill="hold" grpId="0" nodeType="clickEffect">
                                  <p:stCondLst>
                                    <p:cond delay="0"/>
                                  </p:stCondLst>
                                  <p:childTnLst>
                                    <p:set>
                                      <p:cBhvr>
                                        <p:cTn id="186" dur="1" fill="hold">
                                          <p:stCondLst>
                                            <p:cond delay="0"/>
                                          </p:stCondLst>
                                        </p:cTn>
                                        <p:tgtEl>
                                          <p:spTgt spid="56"/>
                                        </p:tgtEl>
                                        <p:attrNameLst>
                                          <p:attrName>style.visibility</p:attrName>
                                        </p:attrNameLst>
                                      </p:cBhvr>
                                      <p:to>
                                        <p:strVal val="visible"/>
                                      </p:to>
                                    </p:set>
                                    <p:anim calcmode="lin" valueType="num">
                                      <p:cBhvr additive="base">
                                        <p:cTn id="187" dur="500"/>
                                        <p:tgtEl>
                                          <p:spTgt spid="56"/>
                                        </p:tgtEl>
                                        <p:attrNameLst>
                                          <p:attrName>ppt_x</p:attrName>
                                        </p:attrNameLst>
                                      </p:cBhvr>
                                      <p:tavLst>
                                        <p:tav tm="0">
                                          <p:val>
                                            <p:strVal val="#ppt_x+#ppt_w*1.125000"/>
                                          </p:val>
                                        </p:tav>
                                        <p:tav tm="100000">
                                          <p:val>
                                            <p:strVal val="#ppt_x"/>
                                          </p:val>
                                        </p:tav>
                                      </p:tavLst>
                                    </p:anim>
                                    <p:animEffect transition="in" filter="wipe(left)">
                                      <p:cBhvr>
                                        <p:cTn id="18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0" grpId="0"/>
      <p:bldP spid="26" grpId="0"/>
      <p:bldP spid="27" grpId="0"/>
      <p:bldP spid="28" grpId="0" bldLvl="0" animBg="1"/>
      <p:bldP spid="29" grpId="0" bldLvl="0" animBg="1"/>
      <p:bldP spid="30" grpId="0" bldLvl="0" animBg="1"/>
      <p:bldP spid="31" grpId="0" bldLvl="0" animBg="1"/>
      <p:bldP spid="32" grpId="0" bldLvl="0" animBg="1"/>
      <p:bldP spid="33" grpId="0" bldLvl="0" animBg="1"/>
      <p:bldP spid="38" grpId="0" bldLvl="0" animBg="1"/>
      <p:bldP spid="39" grpId="0" bldLvl="0" animBg="1"/>
      <p:bldP spid="40" grpId="0"/>
      <p:bldP spid="41" grpId="0"/>
      <p:bldP spid="42" grpId="0"/>
      <p:bldP spid="43" grpId="0"/>
      <p:bldP spid="44" grpId="0"/>
      <p:bldP spid="45" grpId="0"/>
      <p:bldP spid="46" grpId="0"/>
      <p:bldP spid="47" grpId="0"/>
      <p:bldP spid="48" grpId="0"/>
      <p:bldP spid="49" grpId="0"/>
      <p:bldP spid="50" grpId="0" bldLvl="0" animBg="1"/>
      <p:bldP spid="51" grpId="0" bldLvl="0" animBg="1"/>
      <p:bldP spid="52" grpId="0" bldLvl="0" animBg="1"/>
      <p:bldP spid="53" grpId="0" bldLvl="0" animBg="1"/>
      <p:bldP spid="54" grpId="0" bldLvl="0" animBg="1"/>
      <p:bldP spid="55" grpId="0" bldLvl="0" animBg="1"/>
      <p:bldP spid="56" grpId="0" bldLvl="0" animBg="1"/>
    </p:bldLst>
  </p:timing>
</p:sld>
</file>

<file path=ppt/tags/tag1.xml><?xml version="1.0" encoding="utf-8"?>
<p:tagLst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1310</Words>
  <Application>WPS Presentation</Application>
  <PresentationFormat>Widescreen</PresentationFormat>
  <Paragraphs>267</Paragraphs>
  <Slides>16</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16</vt:i4>
      </vt:variant>
    </vt:vector>
  </HeadingPairs>
  <TitlesOfParts>
    <vt:vector size="37" baseType="lpstr">
      <vt:lpstr>Arial</vt:lpstr>
      <vt:lpstr>SimSun</vt:lpstr>
      <vt:lpstr>Wingdings</vt:lpstr>
      <vt:lpstr>Calibri</vt:lpstr>
      <vt:lpstr>Calibri</vt:lpstr>
      <vt:lpstr>Wingdings</vt:lpstr>
      <vt:lpstr>Times New Roman</vt:lpstr>
      <vt:lpstr>等线</vt:lpstr>
      <vt:lpstr>等线</vt:lpstr>
      <vt:lpstr>Microsoft YaHei</vt:lpstr>
      <vt:lpstr>迷你简细行楷</vt:lpstr>
      <vt:lpstr>Coiny</vt:lpstr>
      <vt:lpstr>iCiel Cadena</vt:lpstr>
      <vt:lpstr>Corbel</vt:lpstr>
      <vt:lpstr>Tw Cen MT</vt:lpstr>
      <vt:lpstr>Source Han Sans CN Medium</vt:lpstr>
      <vt:lpstr>Arial Unicode MS</vt:lpstr>
      <vt:lpstr>Calibri Light</vt:lpstr>
      <vt:lpstr>Yu Gothic UI Semibold</vt:lpstr>
      <vt:lpstr>HP001 4H</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Nhung Mac</cp:lastModifiedBy>
  <cp:revision>7</cp:revision>
  <dcterms:created xsi:type="dcterms:W3CDTF">2023-11-07T01:36:00Z</dcterms:created>
  <dcterms:modified xsi:type="dcterms:W3CDTF">2024-10-11T14:38:11Z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F3D6376A532E4BC3B855D8B8FFB14BDB_12</vt:lpwstr>
  </property>
  <property fmtid="{D5CDD505-2E9C-101B-9397-08002B2CF9AE}" pid="3" name="KSOProductBuildVer">
    <vt:lpwstr>1033-12.2.0.18586</vt:lpwstr>
  </property>
</Properties>
</file>