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8"/>
  </p:notesMasterIdLst>
  <p:sldIdLst>
    <p:sldId id="269" r:id="rId4"/>
    <p:sldId id="270" r:id="rId5"/>
    <p:sldId id="272" r:id="rId6"/>
    <p:sldId id="271" r:id="rId7"/>
    <p:sldId id="257" r:id="rId8"/>
    <p:sldId id="273" r:id="rId9"/>
    <p:sldId id="258" r:id="rId10"/>
    <p:sldId id="285" r:id="rId11"/>
    <p:sldId id="286" r:id="rId12"/>
    <p:sldId id="260" r:id="rId13"/>
    <p:sldId id="276" r:id="rId14"/>
    <p:sldId id="279" r:id="rId15"/>
    <p:sldId id="282" r:id="rId16"/>
    <p:sldId id="280" r:id="rId17"/>
    <p:sldId id="278" r:id="rId18"/>
    <p:sldId id="261" r:id="rId19"/>
    <p:sldId id="263" r:id="rId20"/>
    <p:sldId id="283" r:id="rId21"/>
    <p:sldId id="265" r:id="rId22"/>
    <p:sldId id="267" r:id="rId23"/>
    <p:sldId id="284" r:id="rId24"/>
    <p:sldId id="274"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4400" b="0" strike="noStrike" spc="-1">
                <a:solidFill>
                  <a:srgbClr val="000000"/>
                </a:solidFill>
                <a:latin typeface="Arial"/>
              </a:rPr>
              <a:t>Click to move the slide</a:t>
            </a:r>
          </a:p>
        </p:txBody>
      </p:sp>
      <p:sp>
        <p:nvSpPr>
          <p:cNvPr id="124"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0">
              <a:buNone/>
            </a:pPr>
            <a:r>
              <a:rPr lang="en-US" sz="2000" b="0" strike="noStrike" spc="-1">
                <a:solidFill>
                  <a:srgbClr val="000000"/>
                </a:solidFill>
                <a:latin typeface="Arial"/>
              </a:rPr>
              <a:t>Click to edit the notes format</a:t>
            </a:r>
          </a:p>
        </p:txBody>
      </p:sp>
      <p:sp>
        <p:nvSpPr>
          <p:cNvPr id="125"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126" name="PlaceHolder 4"/>
          <p:cNvSpPr>
            <a:spLocks noGrp="1"/>
          </p:cNvSpPr>
          <p:nvPr>
            <p:ph type="dt" idx="10"/>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127" name="PlaceHolder 5"/>
          <p:cNvSpPr>
            <a:spLocks noGrp="1"/>
          </p:cNvSpPr>
          <p:nvPr>
            <p:ph type="ftr" idx="11"/>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128" name="PlaceHolder 6"/>
          <p:cNvSpPr>
            <a:spLocks noGrp="1"/>
          </p:cNvSpPr>
          <p:nvPr>
            <p:ph type="sldNum" idx="12"/>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18B126F1-3809-45D7-8DA2-5293995383B6}"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1143000" y="685800"/>
            <a:ext cx="4572000" cy="3429000"/>
          </a:xfrm>
          <a:prstGeom prst="rect">
            <a:avLst/>
          </a:prstGeom>
          <a:ln w="0">
            <a:noFill/>
          </a:ln>
        </p:spPr>
      </p:sp>
      <p:sp>
        <p:nvSpPr>
          <p:cNvPr id="211"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212" name="PlaceHolder 3"/>
          <p:cNvSpPr>
            <a:spLocks noGrp="1"/>
          </p:cNvSpPr>
          <p:nvPr>
            <p:ph type="sldNum" idx="13"/>
          </p:nvPr>
        </p:nvSpPr>
        <p:spPr>
          <a:xfrm>
            <a:off x="3884760" y="8685360"/>
            <a:ext cx="2971440" cy="456840"/>
          </a:xfrm>
          <a:prstGeom prst="rect">
            <a:avLst/>
          </a:prstGeom>
          <a:noFill/>
          <a:ln w="9360">
            <a:noFill/>
          </a:ln>
        </p:spPr>
        <p:txBody>
          <a:bodyPr numCol="1" spcCol="0" anchor="b">
            <a:noAutofit/>
          </a:bodyPr>
          <a:lstStyle/>
          <a:p>
            <a:pPr indent="0">
              <a:buNone/>
            </a:pPr>
            <a:endParaRPr lang="en-US" sz="1800" b="0" strike="noStrike" spc="-1">
              <a:solidFill>
                <a:srgbClr val="000000"/>
              </a:solidFill>
              <a:latin typeface="Arial"/>
              <a:ea typeface="+mn-ea"/>
            </a:endParaRPr>
          </a:p>
        </p:txBody>
      </p:sp>
    </p:spTree>
    <p:extLst>
      <p:ext uri="{BB962C8B-B14F-4D97-AF65-F5344CB8AC3E}">
        <p14:creationId xmlns:p14="http://schemas.microsoft.com/office/powerpoint/2010/main" val="238561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noRot="1" noChangeAspect="1"/>
          </p:cNvSpPr>
          <p:nvPr>
            <p:ph type="sldImg"/>
          </p:nvPr>
        </p:nvSpPr>
        <p:spPr>
          <a:xfrm>
            <a:off x="1143000" y="685800"/>
            <a:ext cx="4572000" cy="3429000"/>
          </a:xfrm>
          <a:prstGeom prst="rect">
            <a:avLst/>
          </a:prstGeom>
          <a:ln w="0">
            <a:noFill/>
          </a:ln>
        </p:spPr>
      </p:sp>
      <p:sp>
        <p:nvSpPr>
          <p:cNvPr id="211"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212" name="PlaceHolder 3"/>
          <p:cNvSpPr>
            <a:spLocks noGrp="1"/>
          </p:cNvSpPr>
          <p:nvPr>
            <p:ph type="sldNum" idx="13"/>
          </p:nvPr>
        </p:nvSpPr>
        <p:spPr>
          <a:xfrm>
            <a:off x="3884760" y="8685360"/>
            <a:ext cx="2971440" cy="456840"/>
          </a:xfrm>
          <a:prstGeom prst="rect">
            <a:avLst/>
          </a:prstGeom>
          <a:noFill/>
          <a:ln w="9360">
            <a:noFill/>
          </a:ln>
        </p:spPr>
        <p:txBody>
          <a:bodyPr numCol="1" spcCol="0" anchor="b">
            <a:noAutofit/>
          </a:bodyPr>
          <a:lstStyle/>
          <a:p>
            <a:pPr indent="0">
              <a:buNone/>
            </a:pPr>
            <a:endParaRPr lang="en-US" sz="1800" b="0" strike="noStrike" spc="-1">
              <a:solidFill>
                <a:srgbClr val="000000"/>
              </a:solidFill>
              <a:latin typeface="Arial"/>
              <a:ea typeface="+mn-ea"/>
            </a:endParaRPr>
          </a:p>
        </p:txBody>
      </p:sp>
    </p:spTree>
    <p:extLst>
      <p:ext uri="{BB962C8B-B14F-4D97-AF65-F5344CB8AC3E}">
        <p14:creationId xmlns:p14="http://schemas.microsoft.com/office/powerpoint/2010/main" val="309779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1143000" y="685800"/>
            <a:ext cx="4572000" cy="3429000"/>
          </a:xfrm>
          <a:prstGeom prst="rect">
            <a:avLst/>
          </a:prstGeom>
          <a:ln w="0">
            <a:noFill/>
          </a:ln>
        </p:spPr>
      </p:sp>
      <p:sp>
        <p:nvSpPr>
          <p:cNvPr id="214"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215" name="PlaceHolder 3"/>
          <p:cNvSpPr>
            <a:spLocks noGrp="1"/>
          </p:cNvSpPr>
          <p:nvPr>
            <p:ph type="sldNum" idx="14"/>
          </p:nvPr>
        </p:nvSpPr>
        <p:spPr>
          <a:xfrm>
            <a:off x="3884760" y="8685360"/>
            <a:ext cx="2971440" cy="456840"/>
          </a:xfrm>
          <a:prstGeom prst="rect">
            <a:avLst/>
          </a:prstGeom>
          <a:noFill/>
          <a:ln w="9360">
            <a:noFill/>
          </a:ln>
        </p:spPr>
        <p:txBody>
          <a:bodyPr numCol="1" spcCol="0" anchor="b">
            <a:noAutofit/>
          </a:bodyPr>
          <a:lstStyle/>
          <a:p>
            <a:pPr indent="0">
              <a:buNone/>
            </a:pPr>
            <a:endParaRPr lang="en-US" sz="1800" b="0" strike="noStrike" spc="-1">
              <a:solidFill>
                <a:srgbClr val="000000"/>
              </a:solidFill>
              <a:latin typeface="Arial"/>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laceHolder 1"/>
          <p:cNvSpPr>
            <a:spLocks noGrp="1" noRot="1" noChangeAspect="1"/>
          </p:cNvSpPr>
          <p:nvPr>
            <p:ph type="sldImg"/>
          </p:nvPr>
        </p:nvSpPr>
        <p:spPr>
          <a:xfrm>
            <a:off x="1143000" y="685800"/>
            <a:ext cx="4572000" cy="3429000"/>
          </a:xfrm>
          <a:prstGeom prst="rect">
            <a:avLst/>
          </a:prstGeom>
          <a:ln w="0">
            <a:noFill/>
          </a:ln>
        </p:spPr>
      </p:sp>
      <p:sp>
        <p:nvSpPr>
          <p:cNvPr id="214" name="PlaceHolder 2"/>
          <p:cNvSpPr>
            <a:spLocks noGrp="1"/>
          </p:cNvSpPr>
          <p:nvPr>
            <p:ph type="body"/>
          </p:nvPr>
        </p:nvSpPr>
        <p:spPr>
          <a:xfrm>
            <a:off x="685800" y="4343400"/>
            <a:ext cx="5486040" cy="4114440"/>
          </a:xfrm>
          <a:prstGeom prst="rect">
            <a:avLst/>
          </a:prstGeom>
          <a:noFill/>
          <a:ln w="0">
            <a:noFill/>
          </a:ln>
        </p:spPr>
        <p:txBody>
          <a:bodyPr anchor="t">
            <a:noAutofit/>
          </a:bodyPr>
          <a:lstStyle/>
          <a:p>
            <a:pPr marL="216000" indent="0">
              <a:buNone/>
            </a:pPr>
            <a:endParaRPr lang="en-US" sz="1800" b="0" strike="noStrike" spc="-1">
              <a:solidFill>
                <a:srgbClr val="000000"/>
              </a:solidFill>
              <a:latin typeface="Arial"/>
            </a:endParaRPr>
          </a:p>
        </p:txBody>
      </p:sp>
      <p:sp>
        <p:nvSpPr>
          <p:cNvPr id="215" name="PlaceHolder 3"/>
          <p:cNvSpPr>
            <a:spLocks noGrp="1"/>
          </p:cNvSpPr>
          <p:nvPr>
            <p:ph type="sldNum" idx="14"/>
          </p:nvPr>
        </p:nvSpPr>
        <p:spPr>
          <a:xfrm>
            <a:off x="3884760" y="8685360"/>
            <a:ext cx="2971440" cy="456840"/>
          </a:xfrm>
          <a:prstGeom prst="rect">
            <a:avLst/>
          </a:prstGeom>
          <a:noFill/>
          <a:ln w="9360">
            <a:noFill/>
          </a:ln>
        </p:spPr>
        <p:txBody>
          <a:bodyPr numCol="1" spcCol="0" anchor="b">
            <a:noAutofit/>
          </a:bodyPr>
          <a:lstStyle/>
          <a:p>
            <a:pPr indent="0">
              <a:buNone/>
            </a:pPr>
            <a:endParaRPr lang="en-US" sz="1800" b="0" strike="noStrike" spc="-1">
              <a:solidFill>
                <a:srgbClr val="000000"/>
              </a:solidFill>
              <a:latin typeface="Arial"/>
              <a:ea typeface="+mn-ea"/>
            </a:endParaRPr>
          </a:p>
        </p:txBody>
      </p:sp>
    </p:spTree>
    <p:extLst>
      <p:ext uri="{BB962C8B-B14F-4D97-AF65-F5344CB8AC3E}">
        <p14:creationId xmlns:p14="http://schemas.microsoft.com/office/powerpoint/2010/main" val="93740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145C12FC-6298-4F2C-9E8B-1302F8396583}"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5806635-499A-4C78-8DCB-924C5F4487EC}"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DB1D09C6-54BE-4ACE-B452-D2085819F39E}"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2A4663CE-40C2-44D4-9C85-DEF2DE957612}"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CB617777-FFE5-4AC0-B486-42F48043B986}"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81B316FF-3C3C-48C9-90B7-2A6C84F2A4AD}"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F106EF66-01C0-4DBF-BEC6-348A454FB70E}"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6CD9ABC-E31A-4F0C-B3B0-9A2B9222EA06}"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49D3040-E811-4D49-8CA9-FAE7F92A996F}"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3F667364-B491-400A-A95C-B92808CED16D}"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541AEAC1-5A4A-4DB4-A4D6-B2E6F2BB6F0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8D0A6D9A-76AC-4AB7-B5B0-921467E68C0A}"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221B56B-0D57-466E-9960-11976ECB5962}"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1B00D3F6-B5E3-45B4-B718-482D54D5F0D4}"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1DB0B78-F181-4022-B7F6-58D10112EA8A}"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EBED2B95-9E6D-4F82-88EF-97D9AE85970F}"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DC70EBE0-1C8F-4E84-9158-8327AC5DAF46}"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A20382EF-1623-4AD5-AD96-AA48D1BE1DA3}"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614D242B-ADBD-4DD0-9F26-5986BEA279E9}"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DC179F5-BFF6-46AF-9481-889633CE1FE7}"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CD8F6B77-2F7B-4950-B7E8-28E7BF369B54}"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B68F3752-6AAE-42F1-86FC-33F06D2F21CA}"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E888548-9BAC-40BC-B212-ABB047A92B4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A27BFF6A-48A1-429D-9B7E-6C6238E6E1BD}"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7FFDFAD-EFC9-45D0-8B6B-231A61C05562}"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04E14BD3-F5D9-4068-B465-D039EFDD4222}"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9D8A360-16EB-42C2-B839-0ED2F035E1F7}"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F9AA3DEA-0B25-40DB-BD86-AD881DF12C0B}"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D59F3FE4-FAB3-4C5D-8865-6FDA37E04240}"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57BD7DE1-128C-4562-B368-9155A88B5F38}"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5BCE2B49-E69F-4D78-B2A6-E7818B0C813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926209A-AA65-4CDF-BBB7-A8D58570990E}"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B34566C-535C-47F4-9EEA-6AF776098AFA}"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77E65D7-866C-4336-87DE-4AF5177A0F5D}"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36E1FAA-8882-48A9-B51E-241CE5CEF8E3}"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endParaRPr lang="en-US" sz="44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34DB6CC-23E2-4C46-A740-39A7855AC38B}"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245280"/>
            <a:ext cx="2133360" cy="475920"/>
          </a:xfrm>
          <a:prstGeom prst="rect">
            <a:avLst/>
          </a:prstGeom>
          <a:noFill/>
          <a:ln w="0">
            <a:noFill/>
          </a:ln>
        </p:spPr>
        <p:txBody>
          <a:bodyPr numCol="1" spcCol="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6" name="PlaceHolder 2"/>
          <p:cNvSpPr>
            <a:spLocks noGrp="1"/>
          </p:cNvSpPr>
          <p:nvPr>
            <p:ph type="ftr" idx="2"/>
          </p:nvPr>
        </p:nvSpPr>
        <p:spPr>
          <a:xfrm>
            <a:off x="3124080" y="6245280"/>
            <a:ext cx="2895120" cy="475920"/>
          </a:xfrm>
          <a:prstGeom prst="rect">
            <a:avLst/>
          </a:prstGeom>
          <a:noFill/>
          <a:ln w="0">
            <a:noFill/>
          </a:ln>
        </p:spPr>
        <p:txBody>
          <a:bodyPr numCol="1" spcCol="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2" name="PlaceHolder 3"/>
          <p:cNvSpPr>
            <a:spLocks noGrp="1"/>
          </p:cNvSpPr>
          <p:nvPr>
            <p:ph type="sldNum" idx="3"/>
          </p:nvPr>
        </p:nvSpPr>
        <p:spPr>
          <a:xfrm>
            <a:off x="6553080" y="6245280"/>
            <a:ext cx="2133360" cy="475920"/>
          </a:xfrm>
          <a:prstGeom prst="rect">
            <a:avLst/>
          </a:prstGeom>
          <a:noFill/>
          <a:ln w="0">
            <a:noFill/>
          </a:ln>
        </p:spPr>
        <p:txBody>
          <a:bodyPr numCol="1" spcCol="0" anchor="t">
            <a:noAutofit/>
          </a:bodyPr>
          <a:lstStyle/>
          <a:p>
            <a:pPr indent="0">
              <a:buNone/>
            </a:pPr>
            <a:endParaRPr lang="en-US" sz="1400" b="0" strike="noStrike" spc="-1">
              <a:solidFill>
                <a:srgbClr val="000000"/>
              </a:solidFill>
              <a:latin typeface="Times New Roman"/>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4400" b="0" strike="noStrike" spc="-1">
                <a:solidFill>
                  <a:srgbClr val="000000"/>
                </a:solidFill>
                <a:latin typeface="Arial"/>
              </a:rPr>
              <a:t>Click to edit the title text format</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9360">
            <a:noFill/>
          </a:ln>
        </p:spPr>
        <p:txBody>
          <a:bodyPr lIns="90000" tIns="45000" rIns="90000" bIns="45000" anchor="ctr">
            <a:noAutofit/>
          </a:bodyPr>
          <a:lstStyle/>
          <a:p>
            <a:pPr indent="0" algn="ctr">
              <a:lnSpc>
                <a:spcPct val="100000"/>
              </a:lnSpc>
              <a:buNone/>
            </a:pPr>
            <a:r>
              <a:rPr lang="en-US" sz="4400" b="0" strike="noStrike" spc="-1">
                <a:solidFill>
                  <a:srgbClr val="000000"/>
                </a:solidFill>
                <a:latin typeface="Arial"/>
              </a:rPr>
              <a:t>Click to edit Master title style</a:t>
            </a:r>
          </a:p>
        </p:txBody>
      </p:sp>
      <p:sp>
        <p:nvSpPr>
          <p:cNvPr id="42" name="PlaceHolder 2"/>
          <p:cNvSpPr>
            <a:spLocks noGrp="1"/>
          </p:cNvSpPr>
          <p:nvPr>
            <p:ph type="body"/>
          </p:nvPr>
        </p:nvSpPr>
        <p:spPr>
          <a:xfrm>
            <a:off x="457200" y="1600200"/>
            <a:ext cx="8229240" cy="4525560"/>
          </a:xfrm>
          <a:prstGeom prst="rect">
            <a:avLst/>
          </a:prstGeom>
          <a:noFill/>
          <a:ln w="9360">
            <a:noFill/>
          </a:ln>
        </p:spPr>
        <p:txBody>
          <a:bodyPr lIns="90000" tIns="45000" rIns="90000" bIns="45000" anchor="t">
            <a:noAutofit/>
          </a:bodyPr>
          <a:lstStyle/>
          <a:p>
            <a:pPr marL="343080" indent="-343080">
              <a:lnSpc>
                <a:spcPct val="100000"/>
              </a:lnSpc>
              <a:spcBef>
                <a:spcPts val="641"/>
              </a:spcBef>
              <a:buClr>
                <a:srgbClr val="000000"/>
              </a:buClr>
              <a:buFont typeface="Symbol" charset="2"/>
              <a:buChar char=""/>
            </a:pPr>
            <a:r>
              <a:rPr lang="en-US" sz="3200" b="0" strike="noStrike" spc="-1">
                <a:solidFill>
                  <a:srgbClr val="000000"/>
                </a:solidFill>
                <a:latin typeface="Arial"/>
              </a:rPr>
              <a:t>Click to edit Master text styles</a:t>
            </a:r>
          </a:p>
          <a:p>
            <a:pPr marL="743040" lvl="1" indent="-285840">
              <a:lnSpc>
                <a:spcPct val="100000"/>
              </a:lnSpc>
              <a:spcBef>
                <a:spcPts val="561"/>
              </a:spcBef>
              <a:buClr>
                <a:srgbClr val="000000"/>
              </a:buClr>
              <a:buFont typeface="Symbol" charset="2"/>
              <a:buChar char=""/>
            </a:pPr>
            <a:r>
              <a:rPr lang="en-US" sz="2800" b="0" strike="noStrike" spc="-1">
                <a:solidFill>
                  <a:srgbClr val="000000"/>
                </a:solidFill>
                <a:latin typeface="Arial"/>
              </a:rPr>
              <a:t>Second level</a:t>
            </a:r>
          </a:p>
          <a:p>
            <a:pPr marL="1143000" lvl="2" indent="-228600">
              <a:lnSpc>
                <a:spcPct val="100000"/>
              </a:lnSpc>
              <a:spcBef>
                <a:spcPts val="479"/>
              </a:spcBef>
              <a:buClr>
                <a:srgbClr val="000000"/>
              </a:buClr>
              <a:buFont typeface="Symbol" charset="2"/>
              <a:buChar char=""/>
            </a:pPr>
            <a:r>
              <a:rPr lang="en-US" sz="2400" b="0" strike="noStrike" spc="-1">
                <a:solidFill>
                  <a:srgbClr val="000000"/>
                </a:solidFill>
                <a:latin typeface="Arial"/>
              </a:rPr>
              <a:t>Third level</a:t>
            </a:r>
          </a:p>
          <a:p>
            <a:pPr marL="1600200" lvl="3" indent="-228600">
              <a:lnSpc>
                <a:spcPct val="100000"/>
              </a:lnSpc>
              <a:spcBef>
                <a:spcPts val="400"/>
              </a:spcBef>
              <a:buClr>
                <a:srgbClr val="000000"/>
              </a:buClr>
              <a:buFont typeface="Symbol" charset="2"/>
              <a:buChar char=""/>
            </a:pPr>
            <a:r>
              <a:rPr lang="en-US" sz="2000" b="0" strike="noStrike" spc="-1">
                <a:solidFill>
                  <a:srgbClr val="000000"/>
                </a:solidFill>
                <a:latin typeface="Arial"/>
              </a:rPr>
              <a:t>Fourth level</a:t>
            </a:r>
          </a:p>
          <a:p>
            <a:pPr marL="2057400" lvl="4" indent="-228600">
              <a:lnSpc>
                <a:spcPct val="100000"/>
              </a:lnSpc>
              <a:spcBef>
                <a:spcPts val="400"/>
              </a:spcBef>
              <a:buClr>
                <a:srgbClr val="000000"/>
              </a:buClr>
              <a:buFont typeface="StarSymbol"/>
              <a:buChar char="»"/>
            </a:pPr>
            <a:r>
              <a:rPr lang="en-US" sz="2000" b="0" strike="noStrike" spc="-1">
                <a:solidFill>
                  <a:srgbClr val="000000"/>
                </a:solidFill>
                <a:latin typeface="Arial"/>
              </a:rPr>
              <a:t>Fifth level</a:t>
            </a:r>
          </a:p>
        </p:txBody>
      </p:sp>
      <p:sp>
        <p:nvSpPr>
          <p:cNvPr id="43" name="PlaceHolder 3"/>
          <p:cNvSpPr>
            <a:spLocks noGrp="1"/>
          </p:cNvSpPr>
          <p:nvPr>
            <p:ph type="dt" idx="4"/>
          </p:nvPr>
        </p:nvSpPr>
        <p:spPr>
          <a:xfrm>
            <a:off x="457200" y="6245280"/>
            <a:ext cx="2133360" cy="475920"/>
          </a:xfrm>
          <a:prstGeom prst="rect">
            <a:avLst/>
          </a:prstGeom>
          <a:noFill/>
          <a:ln w="0">
            <a:noFill/>
          </a:ln>
        </p:spPr>
        <p:txBody>
          <a:bodyPr numCol="1" spcCol="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44" name="PlaceHolder 4"/>
          <p:cNvSpPr>
            <a:spLocks noGrp="1"/>
          </p:cNvSpPr>
          <p:nvPr>
            <p:ph type="ftr" idx="5"/>
          </p:nvPr>
        </p:nvSpPr>
        <p:spPr>
          <a:xfrm>
            <a:off x="3124080" y="6245280"/>
            <a:ext cx="2895120" cy="475920"/>
          </a:xfrm>
          <a:prstGeom prst="rect">
            <a:avLst/>
          </a:prstGeom>
          <a:noFill/>
          <a:ln w="0">
            <a:noFill/>
          </a:ln>
        </p:spPr>
        <p:txBody>
          <a:bodyPr numCol="1" spcCol="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45" name="PlaceHolder 5"/>
          <p:cNvSpPr>
            <a:spLocks noGrp="1"/>
          </p:cNvSpPr>
          <p:nvPr>
            <p:ph type="sldNum" idx="6"/>
          </p:nvPr>
        </p:nvSpPr>
        <p:spPr>
          <a:xfrm>
            <a:off x="6553080" y="6245280"/>
            <a:ext cx="2133360" cy="475920"/>
          </a:xfrm>
          <a:prstGeom prst="rect">
            <a:avLst/>
          </a:prstGeom>
          <a:noFill/>
          <a:ln w="0">
            <a:noFill/>
          </a:ln>
        </p:spPr>
        <p:txBody>
          <a:bodyPr numCol="1" spcCol="0" anchor="t">
            <a:noAutofit/>
          </a:bodyPr>
          <a:lstStyle/>
          <a:p>
            <a:pPr indent="0">
              <a:buNone/>
            </a:pPr>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idx="7"/>
          </p:nvPr>
        </p:nvSpPr>
        <p:spPr>
          <a:xfrm>
            <a:off x="457200" y="6245280"/>
            <a:ext cx="2133360" cy="475920"/>
          </a:xfrm>
          <a:prstGeom prst="rect">
            <a:avLst/>
          </a:prstGeom>
          <a:noFill/>
          <a:ln w="0">
            <a:noFill/>
          </a:ln>
        </p:spPr>
        <p:txBody>
          <a:bodyPr numCol="1" spcCol="0" anchor="t">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&lt;date/time&gt;</a:t>
            </a:r>
          </a:p>
        </p:txBody>
      </p:sp>
      <p:sp>
        <p:nvSpPr>
          <p:cNvPr id="83" name="PlaceHolder 2"/>
          <p:cNvSpPr>
            <a:spLocks noGrp="1"/>
          </p:cNvSpPr>
          <p:nvPr>
            <p:ph type="ftr" idx="8"/>
          </p:nvPr>
        </p:nvSpPr>
        <p:spPr>
          <a:xfrm>
            <a:off x="3124080" y="6245280"/>
            <a:ext cx="2895120" cy="475920"/>
          </a:xfrm>
          <a:prstGeom prst="rect">
            <a:avLst/>
          </a:prstGeom>
          <a:noFill/>
          <a:ln w="0">
            <a:noFill/>
          </a:ln>
        </p:spPr>
        <p:txBody>
          <a:bodyPr numCol="1" spcCol="0" anchor="t">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&lt;footer&gt;</a:t>
            </a:r>
          </a:p>
        </p:txBody>
      </p:sp>
      <p:sp>
        <p:nvSpPr>
          <p:cNvPr id="84" name="PlaceHolder 3"/>
          <p:cNvSpPr>
            <a:spLocks noGrp="1"/>
          </p:cNvSpPr>
          <p:nvPr>
            <p:ph type="sldNum" idx="9"/>
          </p:nvPr>
        </p:nvSpPr>
        <p:spPr>
          <a:xfrm>
            <a:off x="6553080" y="6245280"/>
            <a:ext cx="2133360" cy="475920"/>
          </a:xfrm>
          <a:prstGeom prst="rect">
            <a:avLst/>
          </a:prstGeom>
          <a:noFill/>
          <a:ln w="0">
            <a:noFill/>
          </a:ln>
        </p:spPr>
        <p:txBody>
          <a:bodyPr numCol="1" spcCol="0" anchor="t">
            <a:noAutofit/>
          </a:bodyPr>
          <a:lstStyle/>
          <a:p>
            <a:pPr indent="0">
              <a:buNone/>
            </a:pPr>
            <a:endParaRPr lang="en-US" sz="1400" b="0" strike="noStrike" spc="-1">
              <a:solidFill>
                <a:srgbClr val="000000"/>
              </a:solidFill>
              <a:latin typeface="Times New Roman"/>
            </a:endParaRP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buNone/>
            </a:pPr>
            <a:r>
              <a:rPr lang="en-US" sz="4400" b="0" strike="noStrike" spc="-1">
                <a:solidFill>
                  <a:srgbClr val="000000"/>
                </a:solidFill>
                <a:latin typeface="Arial"/>
              </a:rPr>
              <a:t>Click to edit the title text format</a:t>
            </a: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audio" Target="viet%20nam%20que%20huong%20toi.MP3"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524000" y="1295400"/>
            <a:ext cx="6172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err="1">
                <a:solidFill>
                  <a:srgbClr val="0000FF"/>
                </a:solidFill>
                <a:latin typeface="HP001 4 hàng" panose="020B0603050302020204" pitchFamily="34" charset="0"/>
              </a:rPr>
              <a:t>Thứ</a:t>
            </a:r>
            <a:r>
              <a:rPr lang="en-US" altLang="en-US" sz="2200" b="1" dirty="0">
                <a:solidFill>
                  <a:srgbClr val="0000FF"/>
                </a:solidFill>
                <a:latin typeface="HP001 4 hàng" panose="020B0603050302020204" pitchFamily="34" charset="0"/>
              </a:rPr>
              <a:t> </a:t>
            </a:r>
            <a:r>
              <a:rPr lang="en-US" altLang="en-US" sz="2200" b="1" dirty="0" err="1" smtClean="0">
                <a:solidFill>
                  <a:srgbClr val="0000FF"/>
                </a:solidFill>
                <a:latin typeface="HP001 4 hàng" panose="020B0603050302020204" pitchFamily="34" charset="0"/>
              </a:rPr>
              <a:t>năm</a:t>
            </a:r>
            <a:r>
              <a:rPr lang="en-US" altLang="en-US" sz="2200" b="1" dirty="0" smtClean="0">
                <a:solidFill>
                  <a:srgbClr val="0000FF"/>
                </a:solidFill>
                <a:latin typeface="HP001 4 hàng" panose="020B0603050302020204" pitchFamily="34" charset="0"/>
              </a:rPr>
              <a:t> </a:t>
            </a:r>
            <a:r>
              <a:rPr lang="en-US" altLang="en-US" sz="2200" b="1" dirty="0" err="1">
                <a:solidFill>
                  <a:srgbClr val="0000FF"/>
                </a:solidFill>
                <a:latin typeface="HP001 4 hàng" panose="020B0603050302020204" pitchFamily="34" charset="0"/>
              </a:rPr>
              <a:t>ngày</a:t>
            </a:r>
            <a:r>
              <a:rPr lang="en-US" altLang="en-US" sz="2200" b="1" dirty="0">
                <a:solidFill>
                  <a:srgbClr val="0000FF"/>
                </a:solidFill>
                <a:latin typeface="HP001 4 hàng" panose="020B0603050302020204" pitchFamily="34" charset="0"/>
              </a:rPr>
              <a:t> </a:t>
            </a:r>
            <a:r>
              <a:rPr lang="en-US" altLang="en-US" sz="2200" b="1" dirty="0" smtClean="0">
                <a:solidFill>
                  <a:srgbClr val="0000FF"/>
                </a:solidFill>
                <a:latin typeface="HP001 4 hàng" panose="020B0603050302020204" pitchFamily="34" charset="0"/>
              </a:rPr>
              <a:t>13 </a:t>
            </a:r>
            <a:r>
              <a:rPr lang="en-US" altLang="en-US" sz="2200" b="1" dirty="0" err="1">
                <a:solidFill>
                  <a:srgbClr val="0000FF"/>
                </a:solidFill>
                <a:latin typeface="HP001 4 hàng" panose="020B0603050302020204" pitchFamily="34" charset="0"/>
              </a:rPr>
              <a:t>tháng</a:t>
            </a:r>
            <a:r>
              <a:rPr lang="en-US" altLang="en-US" sz="2200" b="1" dirty="0">
                <a:solidFill>
                  <a:srgbClr val="0000FF"/>
                </a:solidFill>
                <a:latin typeface="HP001 4 hàng" panose="020B0603050302020204" pitchFamily="34" charset="0"/>
              </a:rPr>
              <a:t> 4 </a:t>
            </a:r>
            <a:r>
              <a:rPr lang="en-US" altLang="en-US" sz="2200" b="1" dirty="0" err="1">
                <a:solidFill>
                  <a:srgbClr val="0000FF"/>
                </a:solidFill>
                <a:latin typeface="HP001 4 hàng" panose="020B0603050302020204" pitchFamily="34" charset="0"/>
              </a:rPr>
              <a:t>năm</a:t>
            </a:r>
            <a:r>
              <a:rPr lang="en-US" altLang="en-US" sz="2200" b="1" dirty="0">
                <a:solidFill>
                  <a:srgbClr val="0000FF"/>
                </a:solidFill>
                <a:latin typeface="HP001 4 hàng" panose="020B0603050302020204" pitchFamily="34" charset="0"/>
              </a:rPr>
              <a:t> 2023</a:t>
            </a: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630488" y="2635885"/>
            <a:ext cx="3959225" cy="589915"/>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Luyện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tập</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quan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sát</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con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vật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
        <p:nvSpPr>
          <p:cNvPr id="12" name="Text Box 5"/>
          <p:cNvSpPr txBox="1">
            <a:spLocks noChangeArrowheads="1"/>
          </p:cNvSpPr>
          <p:nvPr/>
        </p:nvSpPr>
        <p:spPr bwMode="auto">
          <a:xfrm>
            <a:off x="1524000" y="1949768"/>
            <a:ext cx="6172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a:solidFill>
                  <a:srgbClr val="0000FF"/>
                </a:solidFill>
                <a:latin typeface="HP001 4 hàng" panose="020B0603050302020204" pitchFamily="34" charset="0"/>
              </a:rPr>
              <a:t>Tập</a:t>
            </a:r>
            <a:r>
              <a:rPr lang="en-US" altLang="en-US" sz="2400" b="1" u="sng" dirty="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làm</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văn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10080301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9" name="Picture 8"/>
          <p:cNvPicPr>
            <a:picLocks noChangeAspect="1"/>
          </p:cNvPicPr>
          <p:nvPr/>
        </p:nvPicPr>
        <p:blipFill>
          <a:blip r:embed="rId3"/>
          <a:stretch>
            <a:fillRect/>
          </a:stretch>
        </p:blipFill>
        <p:spPr>
          <a:xfrm>
            <a:off x="4278670" y="1222114"/>
            <a:ext cx="4570689" cy="5504333"/>
          </a:xfrm>
          <a:prstGeom prst="rect">
            <a:avLst/>
          </a:prstGeom>
        </p:spPr>
      </p:pic>
      <p:pic>
        <p:nvPicPr>
          <p:cNvPr id="10" name="Picture 5" descr="con ch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757" y="4060540"/>
            <a:ext cx="3425358" cy="266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on mè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57" y="1222114"/>
            <a:ext cx="3425358" cy="274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10" name="Picture 5" descr="http://img.tamtay.vn/files/2009/06/19/triki_anywhere/blog_images/4a90cbc0_47d08d22_copyofcat210244fu_resize.jpg"/>
          <p:cNvPicPr/>
          <p:nvPr/>
        </p:nvPicPr>
        <p:blipFill>
          <a:blip r:embed="rId3"/>
          <a:stretch/>
        </p:blipFill>
        <p:spPr>
          <a:xfrm>
            <a:off x="391600" y="1245894"/>
            <a:ext cx="3713040" cy="2510280"/>
          </a:xfrm>
          <a:prstGeom prst="rect">
            <a:avLst/>
          </a:prstGeom>
          <a:ln w="9525">
            <a:noFill/>
          </a:ln>
        </p:spPr>
      </p:pic>
      <p:pic>
        <p:nvPicPr>
          <p:cNvPr id="11" name="Picture 10"/>
          <p:cNvPicPr>
            <a:picLocks noChangeAspect="1"/>
          </p:cNvPicPr>
          <p:nvPr/>
        </p:nvPicPr>
        <p:blipFill>
          <a:blip r:embed="rId4"/>
          <a:stretch>
            <a:fillRect/>
          </a:stretch>
        </p:blipFill>
        <p:spPr>
          <a:xfrm>
            <a:off x="391600" y="3977014"/>
            <a:ext cx="3713040" cy="2698106"/>
          </a:xfrm>
          <a:prstGeom prst="rect">
            <a:avLst/>
          </a:prstGeom>
        </p:spPr>
      </p:pic>
      <p:pic>
        <p:nvPicPr>
          <p:cNvPr id="12" name="Picture 11"/>
          <p:cNvPicPr>
            <a:picLocks noChangeAspect="1"/>
          </p:cNvPicPr>
          <p:nvPr/>
        </p:nvPicPr>
        <p:blipFill>
          <a:blip r:embed="rId5"/>
          <a:stretch>
            <a:fillRect/>
          </a:stretch>
        </p:blipFill>
        <p:spPr>
          <a:xfrm>
            <a:off x="4353680" y="1245894"/>
            <a:ext cx="4233240" cy="2510280"/>
          </a:xfrm>
          <a:prstGeom prst="rect">
            <a:avLst/>
          </a:prstGeom>
        </p:spPr>
      </p:pic>
      <p:pic>
        <p:nvPicPr>
          <p:cNvPr id="13" name="Picture 7" descr="http://www.khoahoc.com.vn/photos/Image/2007/07/27/Oscar_cat.jpg"/>
          <p:cNvPicPr/>
          <p:nvPr/>
        </p:nvPicPr>
        <p:blipFill>
          <a:blip r:embed="rId6"/>
          <a:stretch/>
        </p:blipFill>
        <p:spPr>
          <a:xfrm>
            <a:off x="4353680" y="3977014"/>
            <a:ext cx="4233240" cy="2698106"/>
          </a:xfrm>
          <a:prstGeom prst="rect">
            <a:avLst/>
          </a:prstGeom>
          <a:ln w="9525">
            <a:noFill/>
          </a:ln>
        </p:spPr>
      </p:pic>
    </p:spTree>
    <p:extLst>
      <p:ext uri="{BB962C8B-B14F-4D97-AF65-F5344CB8AC3E}">
        <p14:creationId xmlns:p14="http://schemas.microsoft.com/office/powerpoint/2010/main" val="3500389265"/>
      </p:ext>
    </p:extLst>
  </p:cSld>
  <p:clrMapOvr>
    <a:masterClrMapping/>
  </p:clrMapOvr>
  <p:transition>
    <p:wheel spokes="8"/>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additive="repl">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repl">
                                        <p:cTn id="22" dur="1000" fill="hold"/>
                                        <p:tgtEl>
                                          <p:spTgt spid="13"/>
                                        </p:tgtEl>
                                        <p:attrNameLst>
                                          <p:attrName>ppt_x</p:attrName>
                                        </p:attrNameLst>
                                      </p:cBhvr>
                                      <p:tavLst>
                                        <p:tav tm="0">
                                          <p:val>
                                            <p:strVal val="#ppt_x-.2"/>
                                          </p:val>
                                        </p:tav>
                                        <p:tav tm="100000">
                                          <p:val>
                                            <p:strVal val="#ppt_x"/>
                                          </p:val>
                                        </p:tav>
                                      </p:tavLst>
                                    </p:anim>
                                    <p:anim calcmode="lin" valueType="num">
                                      <p:cBhvr additive="repl">
                                        <p:cTn id="23" dur="1000" fill="hold"/>
                                        <p:tgtEl>
                                          <p:spTgt spid="13"/>
                                        </p:tgtEl>
                                        <p:attrNameLst>
                                          <p:attrName>ppt_y</p:attrName>
                                        </p:attrNameLst>
                                      </p:cBhvr>
                                      <p:tavLst>
                                        <p:tav tm="0">
                                          <p:val>
                                            <p:strVal val="#ppt_y"/>
                                          </p:val>
                                        </p:tav>
                                        <p:tav tm="100000">
                                          <p:val>
                                            <p:strVal val="#ppt_y"/>
                                          </p:val>
                                        </p:tav>
                                      </p:tavLst>
                                    </p:anim>
                                    <p:animEffect transition="in" filter="wipe(right)">
                                      <p:cBhvr additive="repl">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015149" y="1210985"/>
            <a:ext cx="2767734" cy="2579665"/>
          </a:xfrm>
          <a:prstGeom prst="rect">
            <a:avLst/>
          </a:prstGeom>
        </p:spPr>
      </p:pic>
      <p:pic>
        <p:nvPicPr>
          <p:cNvPr id="6" name="Picture 5"/>
          <p:cNvPicPr>
            <a:picLocks noChangeAspect="1"/>
          </p:cNvPicPr>
          <p:nvPr/>
        </p:nvPicPr>
        <p:blipFill>
          <a:blip r:embed="rId4"/>
          <a:stretch>
            <a:fillRect/>
          </a:stretch>
        </p:blipFill>
        <p:spPr>
          <a:xfrm rot="16200000">
            <a:off x="4685624" y="2440260"/>
            <a:ext cx="5484455" cy="3025902"/>
          </a:xfrm>
          <a:prstGeom prst="rect">
            <a:avLst/>
          </a:prstGeom>
        </p:spPr>
      </p:pic>
      <p:pic>
        <p:nvPicPr>
          <p:cNvPr id="9" name="Picture 8"/>
          <p:cNvPicPr>
            <a:picLocks noChangeAspect="1"/>
          </p:cNvPicPr>
          <p:nvPr/>
        </p:nvPicPr>
        <p:blipFill>
          <a:blip r:embed="rId5"/>
          <a:stretch>
            <a:fillRect/>
          </a:stretch>
        </p:blipFill>
        <p:spPr>
          <a:xfrm>
            <a:off x="356096" y="1210985"/>
            <a:ext cx="2469736" cy="2579665"/>
          </a:xfrm>
          <a:prstGeom prst="rect">
            <a:avLst/>
          </a:prstGeom>
        </p:spPr>
      </p:pic>
      <p:sp>
        <p:nvSpPr>
          <p:cNvPr id="10"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11" name="Picture 10"/>
          <p:cNvPicPr>
            <a:picLocks noChangeAspect="1"/>
          </p:cNvPicPr>
          <p:nvPr/>
        </p:nvPicPr>
        <p:blipFill>
          <a:blip r:embed="rId6"/>
          <a:stretch>
            <a:fillRect/>
          </a:stretch>
        </p:blipFill>
        <p:spPr>
          <a:xfrm>
            <a:off x="355274" y="3987799"/>
            <a:ext cx="2556712" cy="2707639"/>
          </a:xfrm>
          <a:prstGeom prst="rect">
            <a:avLst/>
          </a:prstGeom>
        </p:spPr>
      </p:pic>
      <p:pic>
        <p:nvPicPr>
          <p:cNvPr id="12" name="Picture 11"/>
          <p:cNvPicPr>
            <a:picLocks noChangeAspect="1"/>
          </p:cNvPicPr>
          <p:nvPr/>
        </p:nvPicPr>
        <p:blipFill>
          <a:blip r:embed="rId7"/>
          <a:stretch>
            <a:fillRect/>
          </a:stretch>
        </p:blipFill>
        <p:spPr>
          <a:xfrm>
            <a:off x="3044003" y="3987798"/>
            <a:ext cx="2738880" cy="2707639"/>
          </a:xfrm>
          <a:prstGeom prst="rect">
            <a:avLst/>
          </a:prstGeom>
        </p:spPr>
      </p:pic>
    </p:spTree>
    <p:extLst>
      <p:ext uri="{BB962C8B-B14F-4D97-AF65-F5344CB8AC3E}">
        <p14:creationId xmlns:p14="http://schemas.microsoft.com/office/powerpoint/2010/main" val="75891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16" name="Picture 15" descr="http://www.dunglac.org/upload/article/12959715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74"/>
          <a:stretch/>
        </p:blipFill>
        <p:spPr bwMode="auto">
          <a:xfrm>
            <a:off x="4914996" y="1191540"/>
            <a:ext cx="4127404" cy="542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rotWithShape="1">
          <a:blip r:embed="rId4"/>
          <a:srcRect b="19481"/>
          <a:stretch/>
        </p:blipFill>
        <p:spPr>
          <a:xfrm>
            <a:off x="435716" y="1191540"/>
            <a:ext cx="4220044" cy="2476220"/>
          </a:xfrm>
          <a:prstGeom prst="rect">
            <a:avLst/>
          </a:prstGeom>
        </p:spPr>
      </p:pic>
      <p:pic>
        <p:nvPicPr>
          <p:cNvPr id="18" name="Picture 17"/>
          <p:cNvPicPr>
            <a:picLocks noChangeAspect="1"/>
          </p:cNvPicPr>
          <p:nvPr/>
        </p:nvPicPr>
        <p:blipFill>
          <a:blip r:embed="rId5"/>
          <a:stretch>
            <a:fillRect/>
          </a:stretch>
        </p:blipFill>
        <p:spPr>
          <a:xfrm>
            <a:off x="435717" y="3735327"/>
            <a:ext cx="4220044" cy="2885440"/>
          </a:xfrm>
          <a:prstGeom prst="rect">
            <a:avLst/>
          </a:prstGeom>
        </p:spPr>
      </p:pic>
    </p:spTree>
    <p:extLst>
      <p:ext uri="{BB962C8B-B14F-4D97-AF65-F5344CB8AC3E}">
        <p14:creationId xmlns:p14="http://schemas.microsoft.com/office/powerpoint/2010/main" val="4283507966"/>
      </p:ext>
    </p:extLst>
  </p:cSld>
  <p:clrMapOvr>
    <a:masterClrMapping/>
  </p:clrMapOvr>
  <p:transition>
    <p:wheel spokes="8"/>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7" name="Picture 11" descr="http://www.saleslink.vn/files/news/208/content/230/cho.jpg"/>
          <p:cNvPicPr/>
          <p:nvPr/>
        </p:nvPicPr>
        <p:blipFill>
          <a:blip r:embed="rId3"/>
          <a:stretch/>
        </p:blipFill>
        <p:spPr>
          <a:xfrm>
            <a:off x="3291840" y="1280705"/>
            <a:ext cx="2683720" cy="2508973"/>
          </a:xfrm>
          <a:prstGeom prst="rect">
            <a:avLst/>
          </a:prstGeom>
          <a:ln w="9525">
            <a:noFill/>
          </a:ln>
        </p:spPr>
      </p:pic>
      <p:pic>
        <p:nvPicPr>
          <p:cNvPr id="8" name="Picture 10" descr="Kết quả hình ảnh cho con cho"/>
          <p:cNvPicPr/>
          <p:nvPr/>
        </p:nvPicPr>
        <p:blipFill>
          <a:blip r:embed="rId4"/>
          <a:stretch/>
        </p:blipFill>
        <p:spPr>
          <a:xfrm>
            <a:off x="401440" y="1280706"/>
            <a:ext cx="2687200" cy="2508973"/>
          </a:xfrm>
          <a:prstGeom prst="rect">
            <a:avLst/>
          </a:prstGeom>
          <a:ln w="9525">
            <a:noFill/>
          </a:ln>
        </p:spPr>
      </p:pic>
      <p:pic>
        <p:nvPicPr>
          <p:cNvPr id="9" name="Picture 2" descr="con ch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758" y="1280704"/>
            <a:ext cx="2863641" cy="250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fs1.vn.cyworld.com/data4/2007/05/07/177/1178525577512058_chó%20con%2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441" y="3946409"/>
            <a:ext cx="2687200" cy="273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stretch>
            <a:fillRect/>
          </a:stretch>
        </p:blipFill>
        <p:spPr>
          <a:xfrm>
            <a:off x="3291840" y="3946409"/>
            <a:ext cx="2683720" cy="2738871"/>
          </a:xfrm>
          <a:prstGeom prst="rect">
            <a:avLst/>
          </a:prstGeom>
        </p:spPr>
      </p:pic>
      <p:pic>
        <p:nvPicPr>
          <p:cNvPr id="12" name="Picture 11"/>
          <p:cNvPicPr>
            <a:picLocks noChangeAspect="1"/>
          </p:cNvPicPr>
          <p:nvPr/>
        </p:nvPicPr>
        <p:blipFill>
          <a:blip r:embed="rId8"/>
          <a:stretch>
            <a:fillRect/>
          </a:stretch>
        </p:blipFill>
        <p:spPr>
          <a:xfrm rot="5400000">
            <a:off x="6241143" y="3884025"/>
            <a:ext cx="2738872" cy="2863641"/>
          </a:xfrm>
          <a:prstGeom prst="rect">
            <a:avLst/>
          </a:prstGeom>
        </p:spPr>
      </p:pic>
    </p:spTree>
    <p:extLst>
      <p:ext uri="{BB962C8B-B14F-4D97-AF65-F5344CB8AC3E}">
        <p14:creationId xmlns:p14="http://schemas.microsoft.com/office/powerpoint/2010/main" val="8107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pic>
        <p:nvPicPr>
          <p:cNvPr id="7" name="Picture 6"/>
          <p:cNvPicPr>
            <a:picLocks noChangeAspect="1"/>
          </p:cNvPicPr>
          <p:nvPr/>
        </p:nvPicPr>
        <p:blipFill>
          <a:blip r:embed="rId3"/>
          <a:stretch>
            <a:fillRect/>
          </a:stretch>
        </p:blipFill>
        <p:spPr>
          <a:xfrm>
            <a:off x="269120" y="1219199"/>
            <a:ext cx="5000059" cy="5476241"/>
          </a:xfrm>
          <a:prstGeom prst="rect">
            <a:avLst/>
          </a:prstGeom>
        </p:spPr>
      </p:pic>
      <p:pic>
        <p:nvPicPr>
          <p:cNvPr id="8" name="Picture 7"/>
          <p:cNvPicPr>
            <a:picLocks noChangeAspect="1"/>
          </p:cNvPicPr>
          <p:nvPr/>
        </p:nvPicPr>
        <p:blipFill>
          <a:blip r:embed="rId4"/>
          <a:stretch>
            <a:fillRect/>
          </a:stretch>
        </p:blipFill>
        <p:spPr>
          <a:xfrm>
            <a:off x="5403095" y="1219199"/>
            <a:ext cx="3586600" cy="2971800"/>
          </a:xfrm>
          <a:prstGeom prst="rect">
            <a:avLst/>
          </a:prstGeom>
        </p:spPr>
      </p:pic>
      <p:pic>
        <p:nvPicPr>
          <p:cNvPr id="9" name="Picture 8"/>
          <p:cNvPicPr>
            <a:picLocks noChangeAspect="1"/>
          </p:cNvPicPr>
          <p:nvPr/>
        </p:nvPicPr>
        <p:blipFill>
          <a:blip r:embed="rId5"/>
          <a:stretch>
            <a:fillRect/>
          </a:stretch>
        </p:blipFill>
        <p:spPr>
          <a:xfrm>
            <a:off x="5403096" y="4286224"/>
            <a:ext cx="3586600" cy="2409216"/>
          </a:xfrm>
          <a:prstGeom prst="rect">
            <a:avLst/>
          </a:prstGeom>
        </p:spPr>
      </p:pic>
    </p:spTree>
    <p:extLst>
      <p:ext uri="{BB962C8B-B14F-4D97-AF65-F5344CB8AC3E}">
        <p14:creationId xmlns:p14="http://schemas.microsoft.com/office/powerpoint/2010/main" val="1083355746"/>
      </p:ext>
    </p:extLst>
  </p:cSld>
  <p:clrMapOvr>
    <a:masterClrMapping/>
  </p:clrMapOvr>
  <p:transition>
    <p:wheel spokes="8"/>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8" name="Content Placeholder 18433"/>
          <p:cNvGraphicFramePr/>
          <p:nvPr>
            <p:extLst>
              <p:ext uri="{D42A27DB-BD31-4B8C-83A1-F6EECF244321}">
                <p14:modId xmlns:p14="http://schemas.microsoft.com/office/powerpoint/2010/main" val="2915590727"/>
              </p:ext>
            </p:extLst>
          </p:nvPr>
        </p:nvGraphicFramePr>
        <p:xfrm>
          <a:off x="0" y="201600"/>
          <a:ext cx="9143640" cy="6677280"/>
        </p:xfrm>
        <a:graphic>
          <a:graphicData uri="http://schemas.openxmlformats.org/drawingml/2006/table">
            <a:tbl>
              <a:tblPr/>
              <a:tblGrid>
                <a:gridCol w="1925280">
                  <a:extLst>
                    <a:ext uri="{9D8B030D-6E8A-4147-A177-3AD203B41FA5}">
                      <a16:colId xmlns:a16="http://schemas.microsoft.com/office/drawing/2014/main" val="20000"/>
                    </a:ext>
                  </a:extLst>
                </a:gridCol>
                <a:gridCol w="7218360">
                  <a:extLst>
                    <a:ext uri="{9D8B030D-6E8A-4147-A177-3AD203B41FA5}">
                      <a16:colId xmlns:a16="http://schemas.microsoft.com/office/drawing/2014/main" val="20001"/>
                    </a:ext>
                  </a:extLst>
                </a:gridCol>
              </a:tblGrid>
              <a:tr h="457200">
                <a:tc>
                  <a:txBody>
                    <a:bodyPr/>
                    <a:lstStyle/>
                    <a:p>
                      <a:pPr>
                        <a:lnSpc>
                          <a:spcPct val="100000"/>
                        </a:lnSpc>
                        <a:tabLst>
                          <a:tab pos="0" algn="l"/>
                        </a:tabLst>
                      </a:pPr>
                      <a:r>
                        <a:rPr lang="en-US" sz="2400" b="1" strike="noStrike" spc="-1" dirty="0" err="1">
                          <a:solidFill>
                            <a:srgbClr val="FF0000"/>
                          </a:solidFill>
                          <a:latin typeface="Times New Roman"/>
                        </a:rPr>
                        <a:t>Các</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bộ</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phận</a:t>
                      </a:r>
                      <a:endParaRPr lang="en-US" sz="2400" b="0" strike="noStrike" spc="-1" dirty="0">
                        <a:solidFill>
                          <a:srgbClr val="FF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400" b="1" strike="noStrike" spc="-1" dirty="0" err="1">
                          <a:solidFill>
                            <a:srgbClr val="FF0000"/>
                          </a:solidFill>
                          <a:latin typeface="Times New Roman"/>
                        </a:rPr>
                        <a:t>Từ</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ngữ</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miêu</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tả</a:t>
                      </a:r>
                      <a:r>
                        <a:rPr lang="en-US" sz="2400" b="1" strike="noStrike" spc="-1" dirty="0">
                          <a:solidFill>
                            <a:srgbClr val="FF0000"/>
                          </a:solidFill>
                          <a:latin typeface="Times New Roman"/>
                        </a:rPr>
                        <a:t> con </a:t>
                      </a:r>
                      <a:r>
                        <a:rPr lang="en-US" sz="2400" b="1" strike="noStrike" spc="-1" dirty="0" err="1">
                          <a:solidFill>
                            <a:srgbClr val="FF0000"/>
                          </a:solidFill>
                          <a:latin typeface="Times New Roman"/>
                        </a:rPr>
                        <a:t>mèo</a:t>
                      </a:r>
                      <a:endParaRPr lang="en-US" sz="2400" b="0" strike="noStrike" spc="-1" dirty="0">
                        <a:solidFill>
                          <a:srgbClr val="FF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822240">
                <a:tc>
                  <a:txBody>
                    <a:bodyPr/>
                    <a:lstStyle/>
                    <a:p>
                      <a:pPr>
                        <a:lnSpc>
                          <a:spcPct val="100000"/>
                        </a:lnSpc>
                        <a:tabLst>
                          <a:tab pos="0" algn="l"/>
                        </a:tabLst>
                      </a:pPr>
                      <a:r>
                        <a:rPr lang="en-US" sz="2400" b="1" strike="noStrike" spc="-1" dirty="0">
                          <a:solidFill>
                            <a:srgbClr val="0000FF"/>
                          </a:solidFill>
                          <a:latin typeface="Times New Roman"/>
                        </a:rPr>
                        <a:t> </a:t>
                      </a:r>
                      <a:r>
                        <a:rPr lang="en-US" sz="2400" b="1" strike="noStrike" spc="-1" dirty="0" err="1">
                          <a:solidFill>
                            <a:srgbClr val="0000FF"/>
                          </a:solidFill>
                          <a:latin typeface="Times New Roman"/>
                        </a:rPr>
                        <a:t>Bộ</a:t>
                      </a:r>
                      <a:r>
                        <a:rPr lang="en-US" sz="2400" b="1" strike="noStrike" spc="-1" dirty="0">
                          <a:solidFill>
                            <a:srgbClr val="0000FF"/>
                          </a:solidFill>
                          <a:latin typeface="Times New Roman"/>
                        </a:rPr>
                        <a:t> </a:t>
                      </a:r>
                      <a:r>
                        <a:rPr lang="en-US" sz="2400" b="1" strike="noStrike" spc="-1" dirty="0" err="1">
                          <a:solidFill>
                            <a:srgbClr val="0000FF"/>
                          </a:solidFill>
                          <a:latin typeface="Times New Roman"/>
                        </a:rPr>
                        <a:t>lông</a:t>
                      </a:r>
                      <a:endParaRPr lang="en-US" sz="2400" b="0" strike="noStrike" spc="-1" dirty="0">
                        <a:solidFill>
                          <a:srgbClr val="0000FF"/>
                        </a:solidFill>
                        <a:latin typeface="Arial"/>
                      </a:endParaRPr>
                    </a:p>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400" b="1" i="1" strike="noStrike" spc="-1">
                          <a:solidFill>
                            <a:srgbClr val="0000FF"/>
                          </a:solidFill>
                          <a:latin typeface="Times New Roman"/>
                        </a:rPr>
                        <a:t> </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23680">
                <a:tc>
                  <a:txBody>
                    <a:bodyPr/>
                    <a:lstStyle/>
                    <a:p>
                      <a:pPr>
                        <a:lnSpc>
                          <a:spcPct val="100000"/>
                        </a:lnSpc>
                        <a:tabLst>
                          <a:tab pos="0" algn="l"/>
                        </a:tabLst>
                      </a:pPr>
                      <a:r>
                        <a:rPr lang="en-US" sz="2400" b="1" strike="noStrike" spc="-1" dirty="0" err="1">
                          <a:solidFill>
                            <a:srgbClr val="00B050"/>
                          </a:solidFill>
                          <a:latin typeface="Times New Roman"/>
                        </a:rPr>
                        <a:t>Cái</a:t>
                      </a:r>
                      <a:r>
                        <a:rPr lang="en-US" sz="2400" b="1" strike="noStrike" spc="-1" dirty="0">
                          <a:solidFill>
                            <a:srgbClr val="00B050"/>
                          </a:solidFill>
                          <a:latin typeface="Times New Roman"/>
                        </a:rPr>
                        <a:t> </a:t>
                      </a:r>
                      <a:r>
                        <a:rPr lang="en-US" sz="2400" b="1" strike="noStrike" spc="-1" dirty="0" err="1">
                          <a:solidFill>
                            <a:srgbClr val="00B050"/>
                          </a:solidFill>
                          <a:latin typeface="Times New Roman"/>
                        </a:rPr>
                        <a:t>đầu</a:t>
                      </a:r>
                      <a:endParaRPr lang="en-US" sz="2400" b="0" strike="noStrike" spc="-1" dirty="0">
                        <a:solidFill>
                          <a:srgbClr val="00B050"/>
                        </a:solidFill>
                        <a:latin typeface="Arial"/>
                      </a:endParaRPr>
                    </a:p>
                    <a:p>
                      <a:pPr>
                        <a:lnSpc>
                          <a:spcPct val="100000"/>
                        </a:lnSpc>
                        <a:tabLst>
                          <a:tab pos="0" algn="l"/>
                        </a:tabLst>
                      </a:pPr>
                      <a:endParaRPr lang="en-US" sz="24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400" b="1" i="1" strike="noStrike" spc="-1" dirty="0">
                          <a:solidFill>
                            <a:srgbClr val="00B050"/>
                          </a:solidFill>
                          <a:latin typeface="Times New Roman"/>
                        </a:rPr>
                        <a:t> </a:t>
                      </a:r>
                      <a:endParaRPr lang="en-US" sz="24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22240">
                <a:tc>
                  <a:txBody>
                    <a:bodyPr/>
                    <a:lstStyle/>
                    <a:p>
                      <a:pPr>
                        <a:lnSpc>
                          <a:spcPct val="100000"/>
                        </a:lnSpc>
                        <a:tabLst>
                          <a:tab pos="0" algn="l"/>
                        </a:tabLst>
                      </a:pPr>
                      <a:r>
                        <a:rPr lang="en-US" sz="2400" b="1" strike="noStrike" spc="-1" dirty="0">
                          <a:solidFill>
                            <a:srgbClr val="0000FF"/>
                          </a:solidFill>
                          <a:latin typeface="Times New Roman"/>
                        </a:rPr>
                        <a:t>Hai tai</a:t>
                      </a:r>
                      <a:endParaRPr lang="en-US" sz="2400" b="0" strike="noStrike" spc="-1" dirty="0">
                        <a:solidFill>
                          <a:srgbClr val="0000FF"/>
                        </a:solidFill>
                        <a:latin typeface="Arial"/>
                      </a:endParaRPr>
                    </a:p>
                    <a:p>
                      <a:pPr>
                        <a:lnSpc>
                          <a:spcPct val="100000"/>
                        </a:lnSpc>
                        <a:tabLst>
                          <a:tab pos="0" algn="l"/>
                        </a:tabLst>
                      </a:pPr>
                      <a:endParaRPr lang="en-US" sz="2400" b="0" strike="noStrike" spc="-1" dirty="0">
                        <a:solidFill>
                          <a:srgbClr val="0000FF"/>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400" b="1" i="1" strike="noStrike" spc="-1">
                          <a:solidFill>
                            <a:srgbClr val="0000FF"/>
                          </a:solidFill>
                          <a:latin typeface="Times New Roman"/>
                        </a:rPr>
                        <a:t> </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3680">
                <a:tc>
                  <a:txBody>
                    <a:bodyPr/>
                    <a:lstStyle/>
                    <a:p>
                      <a:pPr>
                        <a:lnSpc>
                          <a:spcPct val="100000"/>
                        </a:lnSpc>
                        <a:tabLst>
                          <a:tab pos="0" algn="l"/>
                        </a:tabLst>
                      </a:pPr>
                      <a:r>
                        <a:rPr lang="en-US" sz="2400" b="1" strike="noStrike" spc="-1" dirty="0" err="1">
                          <a:solidFill>
                            <a:srgbClr val="00B050"/>
                          </a:solidFill>
                          <a:latin typeface="Times New Roman"/>
                        </a:rPr>
                        <a:t>Đôi</a:t>
                      </a:r>
                      <a:r>
                        <a:rPr lang="en-US" sz="2400" b="1" strike="noStrike" spc="-1" dirty="0">
                          <a:solidFill>
                            <a:srgbClr val="00B050"/>
                          </a:solidFill>
                          <a:latin typeface="Times New Roman"/>
                        </a:rPr>
                        <a:t> </a:t>
                      </a:r>
                      <a:r>
                        <a:rPr lang="en-US" sz="2400" b="1" strike="noStrike" spc="-1" dirty="0" err="1">
                          <a:solidFill>
                            <a:srgbClr val="00B050"/>
                          </a:solidFill>
                          <a:latin typeface="Times New Roman"/>
                        </a:rPr>
                        <a:t>mắt</a:t>
                      </a:r>
                      <a:endParaRPr lang="en-US" sz="2400" b="0" strike="noStrike" spc="-1" dirty="0">
                        <a:solidFill>
                          <a:srgbClr val="00B050"/>
                        </a:solidFill>
                        <a:latin typeface="Arial"/>
                      </a:endParaRPr>
                    </a:p>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400" b="1" i="1" strike="noStrike" spc="-1">
                          <a:solidFill>
                            <a:srgbClr val="0000FF"/>
                          </a:solidFill>
                          <a:latin typeface="Times New Roman"/>
                        </a:rPr>
                        <a:t> </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822240">
                <a:tc>
                  <a:txBody>
                    <a:bodyPr/>
                    <a:lstStyle/>
                    <a:p>
                      <a:pPr>
                        <a:lnSpc>
                          <a:spcPct val="100000"/>
                        </a:lnSpc>
                        <a:tabLst>
                          <a:tab pos="0" algn="l"/>
                        </a:tabLst>
                      </a:pPr>
                      <a:r>
                        <a:rPr lang="en-US" sz="2400" b="1" strike="noStrike" spc="-1" dirty="0" err="1">
                          <a:solidFill>
                            <a:srgbClr val="00B050"/>
                          </a:solidFill>
                          <a:latin typeface="Times New Roman"/>
                        </a:rPr>
                        <a:t>Cái</a:t>
                      </a:r>
                      <a:r>
                        <a:rPr lang="en-US" sz="2400" b="1" strike="noStrike" spc="-1" dirty="0">
                          <a:solidFill>
                            <a:srgbClr val="00B050"/>
                          </a:solidFill>
                          <a:latin typeface="Times New Roman"/>
                        </a:rPr>
                        <a:t> </a:t>
                      </a:r>
                      <a:r>
                        <a:rPr lang="en-US" sz="2400" b="1" strike="noStrike" spc="-1" dirty="0" err="1">
                          <a:solidFill>
                            <a:srgbClr val="00B050"/>
                          </a:solidFill>
                          <a:latin typeface="Times New Roman"/>
                        </a:rPr>
                        <a:t>mũi</a:t>
                      </a:r>
                      <a:endParaRPr lang="en-US" sz="2400" b="0" strike="noStrike" spc="-1" dirty="0">
                        <a:solidFill>
                          <a:srgbClr val="00B050"/>
                        </a:solidFill>
                        <a:latin typeface="Arial"/>
                      </a:endParaRPr>
                    </a:p>
                    <a:p>
                      <a:pPr>
                        <a:lnSpc>
                          <a:spcPct val="100000"/>
                        </a:lnSpc>
                        <a:tabLst>
                          <a:tab pos="0" algn="l"/>
                        </a:tabLst>
                      </a:pPr>
                      <a:endParaRPr lang="en-US" sz="2400" b="0" strike="noStrike" spc="-1" dirty="0">
                        <a:solidFill>
                          <a:srgbClr val="0000FF"/>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i="1" strike="noStrike" spc="-1">
                        <a:solidFill>
                          <a:srgbClr val="0000FF"/>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823680">
                <a:tc>
                  <a:txBody>
                    <a:bodyPr/>
                    <a:lstStyle/>
                    <a:p>
                      <a:pPr>
                        <a:lnSpc>
                          <a:spcPct val="100000"/>
                        </a:lnSpc>
                        <a:tabLst>
                          <a:tab pos="0" algn="l"/>
                        </a:tabLst>
                      </a:pPr>
                      <a:r>
                        <a:rPr lang="en-US" sz="2400" b="1" strike="noStrike" spc="-1" dirty="0" err="1">
                          <a:solidFill>
                            <a:srgbClr val="00B050"/>
                          </a:solidFill>
                          <a:latin typeface="Times New Roman"/>
                        </a:rPr>
                        <a:t>Bộ</a:t>
                      </a:r>
                      <a:r>
                        <a:rPr lang="en-US" sz="2400" b="1" strike="noStrike" spc="-1" dirty="0">
                          <a:solidFill>
                            <a:srgbClr val="00B050"/>
                          </a:solidFill>
                          <a:latin typeface="Times New Roman"/>
                        </a:rPr>
                        <a:t> ria</a:t>
                      </a:r>
                      <a:endParaRPr lang="en-US" sz="2400" b="0" strike="noStrike" spc="-1" dirty="0">
                        <a:solidFill>
                          <a:srgbClr val="00B050"/>
                        </a:solidFill>
                        <a:latin typeface="Arial"/>
                      </a:endParaRPr>
                    </a:p>
                    <a:p>
                      <a:pPr>
                        <a:lnSpc>
                          <a:spcPct val="100000"/>
                        </a:lnSpc>
                        <a:tabLst>
                          <a:tab pos="0" algn="l"/>
                        </a:tabLst>
                      </a:pPr>
                      <a:endParaRPr lang="en-US" sz="24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i="1" strike="noStrike" spc="-1" dirty="0">
                        <a:solidFill>
                          <a:srgbClr val="00B05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822240">
                <a:tc>
                  <a:txBody>
                    <a:bodyPr/>
                    <a:lstStyle/>
                    <a:p>
                      <a:pPr>
                        <a:lnSpc>
                          <a:spcPct val="100000"/>
                        </a:lnSpc>
                        <a:tabLst>
                          <a:tab pos="0" algn="l"/>
                        </a:tabLst>
                      </a:pPr>
                      <a:r>
                        <a:rPr lang="en-US" sz="2400" b="1" strike="noStrike" spc="-1" dirty="0" err="1">
                          <a:solidFill>
                            <a:srgbClr val="0000FF"/>
                          </a:solidFill>
                          <a:latin typeface="Times New Roman"/>
                        </a:rPr>
                        <a:t>Bốn</a:t>
                      </a:r>
                      <a:r>
                        <a:rPr lang="en-US" sz="2400" b="1" strike="noStrike" spc="-1" dirty="0">
                          <a:solidFill>
                            <a:srgbClr val="0000FF"/>
                          </a:solidFill>
                          <a:latin typeface="Times New Roman"/>
                        </a:rPr>
                        <a:t> </a:t>
                      </a:r>
                      <a:r>
                        <a:rPr lang="en-US" sz="2400" b="1" strike="noStrike" spc="-1" dirty="0" err="1">
                          <a:solidFill>
                            <a:srgbClr val="0000FF"/>
                          </a:solidFill>
                          <a:latin typeface="Times New Roman"/>
                        </a:rPr>
                        <a:t>chân</a:t>
                      </a:r>
                      <a:endParaRPr lang="en-US" sz="2400" b="0" strike="noStrike" spc="-1" dirty="0">
                        <a:solidFill>
                          <a:srgbClr val="0000FF"/>
                        </a:solidFill>
                        <a:latin typeface="Arial"/>
                      </a:endParaRPr>
                    </a:p>
                    <a:p>
                      <a:pPr>
                        <a:lnSpc>
                          <a:spcPct val="100000"/>
                        </a:lnSpc>
                        <a:tabLst>
                          <a:tab pos="0" algn="l"/>
                        </a:tabLst>
                      </a:pPr>
                      <a:endParaRPr lang="en-US" sz="2400" b="0" strike="noStrike" spc="-1" dirty="0">
                        <a:solidFill>
                          <a:srgbClr val="0000FF"/>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i="1" strike="noStrike" spc="-1">
                        <a:solidFill>
                          <a:srgbClr val="0000FF"/>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457200">
                <a:tc>
                  <a:txBody>
                    <a:bodyPr/>
                    <a:lstStyle/>
                    <a:p>
                      <a:pPr>
                        <a:lnSpc>
                          <a:spcPct val="100000"/>
                        </a:lnSpc>
                        <a:tabLst>
                          <a:tab pos="0" algn="l"/>
                        </a:tabLst>
                      </a:pPr>
                      <a:r>
                        <a:rPr lang="en-US" sz="2400" b="1" strike="noStrike" spc="-1" dirty="0">
                          <a:solidFill>
                            <a:srgbClr val="00B050"/>
                          </a:solidFill>
                          <a:latin typeface="Times New Roman"/>
                        </a:rPr>
                        <a:t> </a:t>
                      </a:r>
                      <a:r>
                        <a:rPr lang="en-US" sz="2400" b="1" strike="noStrike" spc="-1" dirty="0" err="1">
                          <a:solidFill>
                            <a:srgbClr val="00B050"/>
                          </a:solidFill>
                          <a:latin typeface="Times New Roman"/>
                        </a:rPr>
                        <a:t>Cái</a:t>
                      </a:r>
                      <a:r>
                        <a:rPr lang="en-US" sz="2400" b="1" strike="noStrike" spc="-1" dirty="0">
                          <a:solidFill>
                            <a:srgbClr val="00B050"/>
                          </a:solidFill>
                          <a:latin typeface="Times New Roman"/>
                        </a:rPr>
                        <a:t> </a:t>
                      </a:r>
                      <a:r>
                        <a:rPr lang="en-US" sz="2400" b="1" strike="noStrike" spc="-1" dirty="0" err="1">
                          <a:solidFill>
                            <a:srgbClr val="00B050"/>
                          </a:solidFill>
                          <a:latin typeface="Times New Roman"/>
                        </a:rPr>
                        <a:t>đuôi</a:t>
                      </a:r>
                      <a:endParaRPr lang="en-US" sz="24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i="1" strike="noStrike" spc="-1" dirty="0">
                        <a:solidFill>
                          <a:srgbClr val="00B05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bl>
          </a:graphicData>
        </a:graphic>
      </p:graphicFrame>
      <p:sp>
        <p:nvSpPr>
          <p:cNvPr id="159" name="Text Box 37"/>
          <p:cNvSpPr/>
          <p:nvPr/>
        </p:nvSpPr>
        <p:spPr>
          <a:xfrm>
            <a:off x="1905120" y="609480"/>
            <a:ext cx="693396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a:solidFill>
                  <a:srgbClr val="0000FF"/>
                </a:solidFill>
                <a:latin typeface="Times New Roman"/>
              </a:rPr>
              <a:t>hung </a:t>
            </a:r>
            <a:r>
              <a:rPr lang="en-US" sz="2400" b="1" i="1" strike="noStrike" spc="-1" dirty="0" err="1">
                <a:solidFill>
                  <a:srgbClr val="0000FF"/>
                </a:solidFill>
                <a:latin typeface="Times New Roman"/>
              </a:rPr>
              <a:t>hung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vằn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đen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m</a:t>
            </a:r>
            <a:r>
              <a:rPr lang="en-US" sz="2400" b="1" i="1" strike="noStrike" spc="-1" dirty="0" err="1">
                <a:solidFill>
                  <a:srgbClr val="0000FF"/>
                </a:solidFill>
                <a:latin typeface="Times New Roman"/>
                <a:ea typeface="Times New Roman"/>
              </a:rPr>
              <a:t>àu</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vàng</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nhạt</a:t>
            </a:r>
            <a:r>
              <a:rPr lang="en-US" sz="2400" b="1" i="1" strike="noStrike" spc="-1" dirty="0">
                <a:solidFill>
                  <a:srgbClr val="0000FF"/>
                </a:solidFill>
                <a:latin typeface="Times New Roman"/>
                <a:ea typeface="Times New Roman"/>
              </a:rPr>
              <a:t>; …</a:t>
            </a:r>
            <a:endParaRPr lang="en-US" sz="2400" b="0" strike="noStrike" spc="-1" dirty="0">
              <a:solidFill>
                <a:srgbClr val="0000FF"/>
              </a:solidFill>
              <a:latin typeface="Arial"/>
            </a:endParaRPr>
          </a:p>
          <a:p>
            <a:pPr>
              <a:lnSpc>
                <a:spcPct val="100000"/>
              </a:lnSpc>
              <a:tabLst>
                <a:tab pos="0" algn="l"/>
              </a:tabLst>
            </a:pP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đen</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như</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gỗ</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mun</a:t>
            </a:r>
            <a:r>
              <a:rPr lang="en-US" sz="2400" b="1" i="1" strike="noStrike" spc="-1" dirty="0">
                <a:solidFill>
                  <a:srgbClr val="0000FF"/>
                </a:solidFill>
                <a:latin typeface="Times New Roman"/>
                <a:ea typeface="Times New Roman"/>
              </a:rPr>
              <a:t>;  tam </a:t>
            </a:r>
            <a:r>
              <a:rPr lang="en-US" sz="2400" b="1" i="1" strike="noStrike" spc="-1" dirty="0" err="1">
                <a:solidFill>
                  <a:srgbClr val="0000FF"/>
                </a:solidFill>
                <a:latin typeface="Times New Roman"/>
                <a:ea typeface="Times New Roman"/>
              </a:rPr>
              <a:t>thể</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nhị</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thể</a:t>
            </a:r>
            <a:r>
              <a:rPr lang="en-US" sz="2400" b="1" i="1" strike="noStrike" spc="-1" dirty="0">
                <a:solidFill>
                  <a:srgbClr val="0000FF"/>
                </a:solidFill>
                <a:latin typeface="Times New Roman"/>
                <a:ea typeface="Times New Roman"/>
              </a:rPr>
              <a:t>,…</a:t>
            </a:r>
            <a:endParaRPr lang="en-US" sz="2400" b="0" strike="noStrike" spc="-1" dirty="0">
              <a:solidFill>
                <a:srgbClr val="0000FF"/>
              </a:solidFill>
              <a:latin typeface="Arial"/>
            </a:endParaRPr>
          </a:p>
        </p:txBody>
      </p:sp>
      <p:sp>
        <p:nvSpPr>
          <p:cNvPr id="160" name="Text Box 38"/>
          <p:cNvSpPr/>
          <p:nvPr/>
        </p:nvSpPr>
        <p:spPr>
          <a:xfrm>
            <a:off x="2057400" y="6400800"/>
            <a:ext cx="6857640" cy="460211"/>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B050"/>
                </a:solidFill>
                <a:latin typeface="Times New Roman"/>
              </a:rPr>
              <a:t>D</a:t>
            </a:r>
            <a:r>
              <a:rPr lang="en-US" sz="2400" b="1" i="1" strike="noStrike" spc="-1" dirty="0" err="1">
                <a:solidFill>
                  <a:srgbClr val="00B050"/>
                </a:solidFill>
                <a:latin typeface="Times New Roman"/>
                <a:ea typeface="Times New Roman"/>
              </a:rPr>
              <a:t>ài</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thướt</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tha</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duyên</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dáng</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luôn</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ngoe</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nguẩy</a:t>
            </a:r>
            <a:r>
              <a:rPr lang="en-US" sz="2400" b="1" i="1" strike="noStrike" spc="-1" dirty="0">
                <a:solidFill>
                  <a:srgbClr val="00B050"/>
                </a:solidFill>
                <a:latin typeface="Times New Roman"/>
                <a:ea typeface="Times New Roman"/>
              </a:rPr>
              <a:t>,… </a:t>
            </a:r>
            <a:endParaRPr lang="en-US" sz="2400" b="0" strike="noStrike" spc="-1" dirty="0">
              <a:solidFill>
                <a:srgbClr val="00B050"/>
              </a:solidFill>
              <a:latin typeface="Arial"/>
            </a:endParaRPr>
          </a:p>
        </p:txBody>
      </p:sp>
      <p:sp>
        <p:nvSpPr>
          <p:cNvPr id="161" name="Text Box 40"/>
          <p:cNvSpPr/>
          <p:nvPr/>
        </p:nvSpPr>
        <p:spPr>
          <a:xfrm>
            <a:off x="1981080" y="5562720"/>
            <a:ext cx="716256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a:solidFill>
                  <a:srgbClr val="0000FF"/>
                </a:solidFill>
                <a:latin typeface="Times New Roman"/>
              </a:rPr>
              <a:t>Thon </a:t>
            </a:r>
            <a:r>
              <a:rPr lang="en-US" sz="2400" b="1" i="1" strike="noStrike" spc="-1" dirty="0" err="1">
                <a:solidFill>
                  <a:srgbClr val="0000FF"/>
                </a:solidFill>
                <a:latin typeface="Times New Roman"/>
              </a:rPr>
              <a:t>nhỏ</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bước</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đi</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nhanh</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nhẹn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ngắn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chùn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chùn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với</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chiếc</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móng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sắc</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nhọn</a:t>
            </a:r>
            <a:r>
              <a:rPr lang="en-US" sz="2400" b="1" i="1" strike="noStrike" spc="-1" dirty="0">
                <a:solidFill>
                  <a:srgbClr val="0000FF"/>
                </a:solidFill>
                <a:latin typeface="Times New Roman"/>
              </a:rPr>
              <a:t>, </a:t>
            </a:r>
            <a:r>
              <a:rPr lang="en-US" sz="2400" b="1" i="1" strike="noStrike" spc="-1" dirty="0">
                <a:solidFill>
                  <a:srgbClr val="0000FF"/>
                </a:solidFill>
                <a:latin typeface="Times New Roman"/>
                <a:ea typeface="Times New Roman"/>
              </a:rPr>
              <a:t>…</a:t>
            </a:r>
            <a:endParaRPr lang="en-US" sz="2400" b="0" strike="noStrike" spc="-1" dirty="0">
              <a:solidFill>
                <a:srgbClr val="0000FF"/>
              </a:solidFill>
              <a:latin typeface="Arial"/>
            </a:endParaRPr>
          </a:p>
        </p:txBody>
      </p:sp>
      <p:sp>
        <p:nvSpPr>
          <p:cNvPr id="162" name="Text Box 42"/>
          <p:cNvSpPr/>
          <p:nvPr/>
        </p:nvSpPr>
        <p:spPr>
          <a:xfrm>
            <a:off x="1905120" y="4724280"/>
            <a:ext cx="700992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B050"/>
                </a:solidFill>
                <a:latin typeface="Times New Roman"/>
              </a:rPr>
              <a:t>Trắng</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như</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cước</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luôn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vểnh</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lên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đen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như</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m</a:t>
            </a:r>
            <a:r>
              <a:rPr lang="en-US" sz="2400" b="1" i="1" strike="noStrike" spc="-1" dirty="0" err="1">
                <a:solidFill>
                  <a:srgbClr val="00B050"/>
                </a:solidFill>
                <a:latin typeface="Times New Roman"/>
                <a:ea typeface="Times New Roman"/>
              </a:rPr>
              <a:t>àu</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lông</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cứng</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như</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cước</a:t>
            </a:r>
            <a:r>
              <a:rPr lang="en-US" sz="2400" b="1" i="1" strike="noStrike" spc="-1" dirty="0">
                <a:solidFill>
                  <a:srgbClr val="00B050"/>
                </a:solidFill>
                <a:latin typeface="Times New Roman"/>
                <a:ea typeface="Times New Roman"/>
              </a:rPr>
              <a:t>,…</a:t>
            </a:r>
            <a:endParaRPr lang="en-US" sz="2400" b="0" strike="noStrike" spc="-1" dirty="0">
              <a:solidFill>
                <a:srgbClr val="00B050"/>
              </a:solidFill>
              <a:latin typeface="Arial"/>
            </a:endParaRPr>
          </a:p>
        </p:txBody>
      </p:sp>
      <p:sp>
        <p:nvSpPr>
          <p:cNvPr id="163" name="Text Box 43"/>
          <p:cNvSpPr/>
          <p:nvPr/>
        </p:nvSpPr>
        <p:spPr>
          <a:xfrm>
            <a:off x="2057400" y="4038480"/>
            <a:ext cx="6933960" cy="460211"/>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B050"/>
                </a:solidFill>
                <a:latin typeface="Times New Roman"/>
              </a:rPr>
              <a:t>Hếch</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lên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hơi</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hồng</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đen</a:t>
            </a:r>
            <a:r>
              <a:rPr lang="en-US" sz="2400" b="1" i="1" strike="noStrike" spc="-1" dirty="0">
                <a:solidFill>
                  <a:srgbClr val="00B050"/>
                </a:solidFill>
                <a:latin typeface="Times New Roman"/>
              </a:rPr>
              <a:t>,</a:t>
            </a:r>
            <a:r>
              <a:rPr lang="en-US" sz="2400" b="1" i="1" strike="noStrike" spc="-1" dirty="0">
                <a:solidFill>
                  <a:srgbClr val="00B050"/>
                </a:solidFill>
                <a:latin typeface="Times New Roman"/>
                <a:ea typeface="Times New Roman"/>
              </a:rPr>
              <a:t>…</a:t>
            </a:r>
            <a:endParaRPr lang="en-US" sz="2400" b="0" strike="noStrike" spc="-1" dirty="0">
              <a:solidFill>
                <a:srgbClr val="00B050"/>
              </a:solidFill>
              <a:latin typeface="Arial"/>
            </a:endParaRPr>
          </a:p>
        </p:txBody>
      </p:sp>
      <p:sp>
        <p:nvSpPr>
          <p:cNvPr id="164" name="Text Box 45"/>
          <p:cNvSpPr/>
          <p:nvPr/>
        </p:nvSpPr>
        <p:spPr>
          <a:xfrm>
            <a:off x="2057400" y="3124080"/>
            <a:ext cx="708624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B050"/>
                </a:solidFill>
                <a:latin typeface="Times New Roman"/>
              </a:rPr>
              <a:t>tròn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như</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hai</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hòn</a:t>
            </a:r>
            <a:r>
              <a:rPr lang="en-US" sz="2400" b="1" i="1" strike="noStrike" spc="-1" dirty="0">
                <a:solidFill>
                  <a:srgbClr val="00B050"/>
                </a:solidFill>
                <a:latin typeface="Times New Roman"/>
              </a:rPr>
              <a:t> bi </a:t>
            </a:r>
            <a:r>
              <a:rPr lang="en-US" sz="2400" b="1" i="1" strike="noStrike" spc="-1" dirty="0" err="1">
                <a:solidFill>
                  <a:srgbClr val="00B050"/>
                </a:solidFill>
                <a:latin typeface="Times New Roman"/>
              </a:rPr>
              <a:t>ve</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hai</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hạt</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nhãn</a:t>
            </a:r>
            <a:r>
              <a:rPr lang="en-US" sz="2400" b="1" i="1" strike="noStrike" spc="-1" dirty="0">
                <a:solidFill>
                  <a:srgbClr val="00B050"/>
                </a:solidFill>
                <a:latin typeface="Times New Roman"/>
              </a:rPr>
              <a:t>; long </a:t>
            </a:r>
            <a:r>
              <a:rPr lang="en-US" sz="2400" b="1" i="1" strike="noStrike" spc="-1" dirty="0" err="1">
                <a:solidFill>
                  <a:srgbClr val="00B050"/>
                </a:solidFill>
                <a:latin typeface="Times New Roman"/>
              </a:rPr>
              <a:t>lanh</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luôn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đưa</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đi</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đưa</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lại</a:t>
            </a:r>
            <a:r>
              <a:rPr lang="en-US" sz="2400" b="1" i="1" strike="noStrike" spc="-1" dirty="0">
                <a:solidFill>
                  <a:srgbClr val="00B050"/>
                </a:solidFill>
                <a:latin typeface="Times New Roman"/>
              </a:rPr>
              <a:t>; </a:t>
            </a:r>
            <a:r>
              <a:rPr lang="en-US" sz="2400" b="1" i="1" strike="noStrike" spc="-1" dirty="0">
                <a:solidFill>
                  <a:srgbClr val="00B050"/>
                </a:solidFill>
                <a:latin typeface="Times New Roman"/>
                <a:ea typeface="Times New Roman"/>
              </a:rPr>
              <a:t>…</a:t>
            </a:r>
            <a:endParaRPr lang="en-US" sz="2400" b="0" strike="noStrike" spc="-1" dirty="0">
              <a:solidFill>
                <a:srgbClr val="00B050"/>
              </a:solidFill>
              <a:latin typeface="Arial"/>
            </a:endParaRPr>
          </a:p>
        </p:txBody>
      </p:sp>
      <p:sp>
        <p:nvSpPr>
          <p:cNvPr id="165" name="Text Box 47"/>
          <p:cNvSpPr/>
          <p:nvPr/>
        </p:nvSpPr>
        <p:spPr>
          <a:xfrm>
            <a:off x="2057400" y="2271600"/>
            <a:ext cx="685764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a:solidFill>
                  <a:srgbClr val="0000FF"/>
                </a:solidFill>
                <a:latin typeface="Times New Roman"/>
              </a:rPr>
              <a:t>dong </a:t>
            </a:r>
            <a:r>
              <a:rPr lang="en-US" sz="2400" b="1" i="1" strike="noStrike" spc="-1" dirty="0" err="1">
                <a:solidFill>
                  <a:srgbClr val="0000FF"/>
                </a:solidFill>
                <a:latin typeface="Times New Roman"/>
              </a:rPr>
              <a:t>dỏng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dựng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đứng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rất</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tinh</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nhậy</a:t>
            </a:r>
            <a:r>
              <a:rPr lang="en-US" sz="2400" b="1" i="1" strike="noStrike" spc="-1" dirty="0">
                <a:solidFill>
                  <a:srgbClr val="0000FF"/>
                </a:solidFill>
                <a:latin typeface="Times New Roman"/>
              </a:rPr>
              <a:t>;</a:t>
            </a:r>
            <a:endParaRPr lang="en-US" sz="2400" b="0" strike="noStrike" spc="-1" dirty="0">
              <a:solidFill>
                <a:srgbClr val="0000FF"/>
              </a:solidFill>
              <a:latin typeface="Arial"/>
            </a:endParaRPr>
          </a:p>
          <a:p>
            <a:pPr>
              <a:lnSpc>
                <a:spcPct val="100000"/>
              </a:lnSpc>
              <a:tabLst>
                <a:tab pos="0" algn="l"/>
              </a:tabLst>
            </a:pP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như</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hai</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hình</a:t>
            </a:r>
            <a:r>
              <a:rPr lang="en-US" sz="2400" b="1" i="1" strike="noStrike" spc="-1" dirty="0">
                <a:solidFill>
                  <a:srgbClr val="0000FF"/>
                </a:solidFill>
                <a:latin typeface="Times New Roman"/>
              </a:rPr>
              <a:t> tam </a:t>
            </a:r>
            <a:r>
              <a:rPr lang="en-US" sz="2400" b="1" i="1" strike="noStrike" spc="-1" dirty="0" err="1">
                <a:solidFill>
                  <a:srgbClr val="0000FF"/>
                </a:solidFill>
                <a:latin typeface="Times New Roman"/>
              </a:rPr>
              <a:t>giác</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nhỏ</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luôn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vểnh</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lên</a:t>
            </a:r>
            <a:r>
              <a:rPr lang="en-US" sz="2400" b="1" i="1" strike="noStrike" spc="-1" dirty="0">
                <a:solidFill>
                  <a:srgbClr val="0000FF"/>
                </a:solidFill>
                <a:latin typeface="Times New Roman"/>
              </a:rPr>
              <a:t>; </a:t>
            </a:r>
            <a:r>
              <a:rPr lang="en-US" sz="2400" b="1" i="1" strike="noStrike" spc="-1" dirty="0">
                <a:solidFill>
                  <a:srgbClr val="0000FF"/>
                </a:solidFill>
                <a:latin typeface="Times New Roman"/>
                <a:ea typeface="Times New Roman"/>
              </a:rPr>
              <a:t>…</a:t>
            </a:r>
            <a:endParaRPr lang="en-US" sz="2400" b="0" strike="noStrike" spc="-1" dirty="0">
              <a:solidFill>
                <a:srgbClr val="0000FF"/>
              </a:solidFill>
              <a:latin typeface="Arial"/>
            </a:endParaRPr>
          </a:p>
        </p:txBody>
      </p:sp>
      <p:sp>
        <p:nvSpPr>
          <p:cNvPr id="166" name="Text Box 49"/>
          <p:cNvSpPr/>
          <p:nvPr/>
        </p:nvSpPr>
        <p:spPr>
          <a:xfrm>
            <a:off x="2057400" y="1433520"/>
            <a:ext cx="6933960" cy="82954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B050"/>
                </a:solidFill>
                <a:latin typeface="Times New Roman"/>
              </a:rPr>
              <a:t>tròn</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như</a:t>
            </a:r>
            <a:r>
              <a:rPr lang="en-US" sz="2400" b="1" i="1" strike="noStrike" spc="-1" dirty="0">
                <a:solidFill>
                  <a:srgbClr val="00B050"/>
                </a:solidFill>
                <a:latin typeface="Times New Roman"/>
              </a:rPr>
              <a:t> </a:t>
            </a:r>
            <a:r>
              <a:rPr lang="en-US" sz="2400" b="1" i="1" strike="noStrike" spc="-1" dirty="0" err="1">
                <a:solidFill>
                  <a:srgbClr val="00B050"/>
                </a:solidFill>
                <a:latin typeface="Times New Roman"/>
              </a:rPr>
              <a:t>quả</a:t>
            </a:r>
            <a:r>
              <a:rPr lang="en-US" sz="2400" b="1" i="1" strike="noStrike" spc="-1" dirty="0">
                <a:solidFill>
                  <a:srgbClr val="00B050"/>
                </a:solidFill>
                <a:latin typeface="Times New Roman"/>
              </a:rPr>
              <a:t> cam </a:t>
            </a:r>
            <a:r>
              <a:rPr lang="en-US" sz="2400" b="1" i="1" strike="noStrike" spc="-1" dirty="0" err="1">
                <a:solidFill>
                  <a:srgbClr val="00B050"/>
                </a:solidFill>
                <a:latin typeface="Times New Roman"/>
              </a:rPr>
              <a:t>s</a:t>
            </a:r>
            <a:r>
              <a:rPr lang="en-US" sz="2400" b="1" i="1" strike="noStrike" spc="-1" dirty="0" err="1">
                <a:solidFill>
                  <a:srgbClr val="00B050"/>
                </a:solidFill>
                <a:latin typeface="Times New Roman"/>
                <a:ea typeface="Times New Roman"/>
              </a:rPr>
              <a:t>ành</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tròn</a:t>
            </a:r>
            <a:r>
              <a:rPr lang="en-US" sz="2400" b="1" i="1" strike="noStrike" spc="-1" dirty="0">
                <a:solidFill>
                  <a:srgbClr val="00B050"/>
                </a:solidFill>
                <a:latin typeface="Times New Roman"/>
                <a:ea typeface="Times New Roman"/>
              </a:rPr>
              <a:t> to </a:t>
            </a:r>
            <a:r>
              <a:rPr lang="en-US" sz="2400" b="1" i="1" strike="noStrike" spc="-1" dirty="0" err="1">
                <a:solidFill>
                  <a:srgbClr val="00B050"/>
                </a:solidFill>
                <a:latin typeface="Times New Roman"/>
                <a:ea typeface="Times New Roman"/>
              </a:rPr>
              <a:t>như</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gáo</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dừa</a:t>
            </a:r>
            <a:r>
              <a:rPr lang="en-US" sz="2400" b="1" i="1" strike="noStrike" spc="-1" dirty="0">
                <a:solidFill>
                  <a:srgbClr val="00B050"/>
                </a:solidFill>
                <a:latin typeface="Times New Roman"/>
                <a:ea typeface="Times New Roman"/>
              </a:rPr>
              <a:t>;</a:t>
            </a:r>
            <a:endParaRPr lang="en-US" sz="2400" b="0" strike="noStrike" spc="-1" dirty="0">
              <a:solidFill>
                <a:srgbClr val="00B050"/>
              </a:solidFill>
              <a:latin typeface="Arial"/>
            </a:endParaRPr>
          </a:p>
          <a:p>
            <a:pPr>
              <a:lnSpc>
                <a:spcPct val="100000"/>
              </a:lnSpc>
              <a:tabLst>
                <a:tab pos="0" algn="l"/>
              </a:tabLst>
            </a:pP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tròn</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như</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quả</a:t>
            </a:r>
            <a:r>
              <a:rPr lang="en-US" sz="2400" b="1" i="1" strike="noStrike" spc="-1" dirty="0">
                <a:solidFill>
                  <a:srgbClr val="00B050"/>
                </a:solidFill>
                <a:latin typeface="Times New Roman"/>
                <a:ea typeface="Times New Roman"/>
              </a:rPr>
              <a:t> </a:t>
            </a:r>
            <a:r>
              <a:rPr lang="en-US" sz="2400" b="1" i="1" strike="noStrike" spc="-1" dirty="0" err="1">
                <a:solidFill>
                  <a:srgbClr val="00B050"/>
                </a:solidFill>
                <a:latin typeface="Times New Roman"/>
                <a:ea typeface="Times New Roman"/>
              </a:rPr>
              <a:t>bóng</a:t>
            </a:r>
            <a:r>
              <a:rPr lang="en-US" sz="2400" b="1" i="1" strike="noStrike" spc="-1" dirty="0">
                <a:solidFill>
                  <a:srgbClr val="00B050"/>
                </a:solidFill>
                <a:latin typeface="Times New Roman"/>
                <a:ea typeface="Times New Roman"/>
              </a:rPr>
              <a:t>; …</a:t>
            </a:r>
            <a:endParaRPr lang="en-US" sz="2400" b="0" strike="noStrike" spc="-1" dirty="0">
              <a:solidFill>
                <a:srgbClr val="00B050"/>
              </a:solidFill>
              <a:latin typeface="Arial"/>
            </a:endParaRPr>
          </a:p>
        </p:txBody>
      </p:sp>
    </p:spTree>
  </p:cSld>
  <p:clrMapOvr>
    <a:masterClrMapping/>
  </p:clrMapOvr>
  <p:transition>
    <p:dissolve/>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heel(4)">
                                      <p:cBhvr additive="repl">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circle(in)">
                                      <p:cBhvr>
                                        <p:cTn id="12" dur="2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circle(in)">
                                      <p:cBhvr>
                                        <p:cTn id="17" dur="2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circle(in)">
                                      <p:cBhvr>
                                        <p:cTn id="22" dur="20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circle(in)">
                                      <p:cBhvr>
                                        <p:cTn id="27" dur="2000"/>
                                        <p:tgtEl>
                                          <p:spTgt spid="16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circle(in)">
                                      <p:cBhvr>
                                        <p:cTn id="32" dur="20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circle(in)">
                                      <p:cBhvr>
                                        <p:cTn id="37" dur="2000"/>
                                        <p:tgtEl>
                                          <p:spTgt spid="16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circle(in)">
                                      <p:cBhvr>
                                        <p:cTn id="42" dur="2000"/>
                                        <p:tgtEl>
                                          <p:spTgt spid="16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circle(in)">
                                      <p:cBhvr>
                                        <p:cTn id="47"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P spid="163" grpId="0"/>
      <p:bldP spid="164" grpId="0"/>
      <p:bldP spid="165" grpId="0"/>
      <p:bldP spid="1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2" name="Content Placeholder 20481"/>
          <p:cNvGraphicFramePr/>
          <p:nvPr>
            <p:extLst>
              <p:ext uri="{D42A27DB-BD31-4B8C-83A1-F6EECF244321}">
                <p14:modId xmlns:p14="http://schemas.microsoft.com/office/powerpoint/2010/main" val="3187726736"/>
              </p:ext>
            </p:extLst>
          </p:nvPr>
        </p:nvGraphicFramePr>
        <p:xfrm>
          <a:off x="11120" y="1544943"/>
          <a:ext cx="9143640" cy="5091960"/>
        </p:xfrm>
        <a:graphic>
          <a:graphicData uri="http://schemas.openxmlformats.org/drawingml/2006/table">
            <a:tbl>
              <a:tblPr/>
              <a:tblGrid>
                <a:gridCol w="1904760">
                  <a:extLst>
                    <a:ext uri="{9D8B030D-6E8A-4147-A177-3AD203B41FA5}">
                      <a16:colId xmlns:a16="http://schemas.microsoft.com/office/drawing/2014/main" val="20000"/>
                    </a:ext>
                  </a:extLst>
                </a:gridCol>
                <a:gridCol w="7238880">
                  <a:extLst>
                    <a:ext uri="{9D8B030D-6E8A-4147-A177-3AD203B41FA5}">
                      <a16:colId xmlns:a16="http://schemas.microsoft.com/office/drawing/2014/main" val="20001"/>
                    </a:ext>
                  </a:extLst>
                </a:gridCol>
              </a:tblGrid>
              <a:tr h="517320">
                <a:tc>
                  <a:txBody>
                    <a:bodyPr/>
                    <a:lstStyle/>
                    <a:p>
                      <a:pPr>
                        <a:lnSpc>
                          <a:spcPct val="100000"/>
                        </a:lnSpc>
                        <a:tabLst>
                          <a:tab pos="0" algn="l"/>
                        </a:tabLst>
                      </a:pPr>
                      <a:r>
                        <a:rPr lang="en-US" sz="2400" b="1" strike="noStrike" spc="-1" dirty="0" err="1">
                          <a:solidFill>
                            <a:srgbClr val="FF0000"/>
                          </a:solidFill>
                          <a:latin typeface="Times New Roman"/>
                        </a:rPr>
                        <a:t>Các</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bộ</a:t>
                      </a:r>
                      <a:r>
                        <a:rPr lang="en-US" sz="2400" b="1" strike="noStrike" spc="-1" dirty="0">
                          <a:solidFill>
                            <a:srgbClr val="FF0000"/>
                          </a:solidFill>
                          <a:latin typeface="Times New Roman"/>
                        </a:rPr>
                        <a:t> </a:t>
                      </a:r>
                      <a:r>
                        <a:rPr lang="en-US" sz="2400" b="1" strike="noStrike" spc="-1" dirty="0" err="1">
                          <a:solidFill>
                            <a:srgbClr val="FF0000"/>
                          </a:solidFill>
                          <a:latin typeface="Times New Roman"/>
                        </a:rPr>
                        <a:t>phận</a:t>
                      </a:r>
                      <a:endParaRPr lang="en-US" sz="2400" b="0" strike="noStrike" spc="-1" dirty="0">
                        <a:solidFill>
                          <a:srgbClr val="FF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800" b="1" strike="noStrike" spc="-1" dirty="0" err="1">
                          <a:solidFill>
                            <a:srgbClr val="FF0000"/>
                          </a:solidFill>
                          <a:latin typeface="Times New Roman"/>
                        </a:rPr>
                        <a:t>Từ</a:t>
                      </a:r>
                      <a:r>
                        <a:rPr lang="en-US" sz="2800" b="1" strike="noStrike" spc="-1" dirty="0">
                          <a:solidFill>
                            <a:srgbClr val="FF0000"/>
                          </a:solidFill>
                          <a:latin typeface="Times New Roman"/>
                        </a:rPr>
                        <a:t> </a:t>
                      </a:r>
                      <a:r>
                        <a:rPr lang="en-US" sz="2800" b="1" strike="noStrike" spc="-1" dirty="0" err="1">
                          <a:solidFill>
                            <a:srgbClr val="FF0000"/>
                          </a:solidFill>
                          <a:latin typeface="Times New Roman"/>
                        </a:rPr>
                        <a:t>ngữ</a:t>
                      </a:r>
                      <a:r>
                        <a:rPr lang="en-US" sz="2800" b="1" strike="noStrike" spc="-1" dirty="0">
                          <a:solidFill>
                            <a:srgbClr val="FF0000"/>
                          </a:solidFill>
                          <a:latin typeface="Times New Roman"/>
                        </a:rPr>
                        <a:t> </a:t>
                      </a:r>
                      <a:r>
                        <a:rPr lang="en-US" sz="2800" b="1" strike="noStrike" spc="-1" dirty="0" err="1">
                          <a:solidFill>
                            <a:srgbClr val="FF0000"/>
                          </a:solidFill>
                          <a:latin typeface="Times New Roman"/>
                        </a:rPr>
                        <a:t>miêu</a:t>
                      </a:r>
                      <a:r>
                        <a:rPr lang="en-US" sz="2800" b="1" strike="noStrike" spc="-1" dirty="0">
                          <a:solidFill>
                            <a:srgbClr val="FF0000"/>
                          </a:solidFill>
                          <a:latin typeface="Times New Roman"/>
                        </a:rPr>
                        <a:t> </a:t>
                      </a:r>
                      <a:r>
                        <a:rPr lang="en-US" sz="2800" b="1" strike="noStrike" spc="-1" dirty="0" err="1">
                          <a:solidFill>
                            <a:srgbClr val="FF0000"/>
                          </a:solidFill>
                          <a:latin typeface="Times New Roman"/>
                        </a:rPr>
                        <a:t>tả</a:t>
                      </a:r>
                      <a:r>
                        <a:rPr lang="en-US" sz="2800" b="1" strike="noStrike" spc="-1" dirty="0">
                          <a:solidFill>
                            <a:srgbClr val="FF0000"/>
                          </a:solidFill>
                          <a:latin typeface="Times New Roman"/>
                        </a:rPr>
                        <a:t> con </a:t>
                      </a:r>
                      <a:r>
                        <a:rPr lang="en-US" sz="2800" b="1" strike="noStrike" spc="-1" dirty="0" err="1">
                          <a:solidFill>
                            <a:srgbClr val="FF0000"/>
                          </a:solidFill>
                          <a:latin typeface="Times New Roman"/>
                        </a:rPr>
                        <a:t>chó</a:t>
                      </a:r>
                      <a:endParaRPr lang="en-US" sz="2800" b="0" strike="noStrike" spc="-1" dirty="0">
                        <a:solidFill>
                          <a:srgbClr val="FF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518760">
                <a:tc>
                  <a:txBody>
                    <a:bodyPr/>
                    <a:lstStyle/>
                    <a:p>
                      <a:pPr>
                        <a:lnSpc>
                          <a:spcPct val="100000"/>
                        </a:lnSpc>
                        <a:tabLst>
                          <a:tab pos="0" algn="l"/>
                        </a:tabLst>
                      </a:pPr>
                      <a:r>
                        <a:rPr lang="en-US" sz="2800" b="1" strike="noStrike" spc="-1" dirty="0">
                          <a:solidFill>
                            <a:srgbClr val="0000FF"/>
                          </a:solidFill>
                          <a:latin typeface="Times New Roman"/>
                        </a:rPr>
                        <a:t> </a:t>
                      </a:r>
                      <a:r>
                        <a:rPr lang="en-US" sz="2800" b="1" strike="noStrike" spc="-1" dirty="0" err="1">
                          <a:solidFill>
                            <a:srgbClr val="00B050"/>
                          </a:solidFill>
                          <a:latin typeface="Times New Roman"/>
                        </a:rPr>
                        <a:t>Bộ</a:t>
                      </a:r>
                      <a:r>
                        <a:rPr lang="en-US" sz="2800" b="1" strike="noStrike" spc="-1" dirty="0">
                          <a:solidFill>
                            <a:srgbClr val="00B050"/>
                          </a:solidFill>
                          <a:latin typeface="Times New Roman"/>
                        </a:rPr>
                        <a:t> </a:t>
                      </a:r>
                      <a:r>
                        <a:rPr lang="en-US" sz="2800" b="1" strike="noStrike" spc="-1" dirty="0" err="1">
                          <a:solidFill>
                            <a:srgbClr val="00B050"/>
                          </a:solidFill>
                          <a:latin typeface="Times New Roman"/>
                        </a:rPr>
                        <a:t>lông</a:t>
                      </a:r>
                      <a:endParaRPr lang="en-US" sz="28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dirty="0">
                          <a:solidFill>
                            <a:srgbClr val="0000FF"/>
                          </a:solidFill>
                          <a:latin typeface="Times New Roman"/>
                        </a:rPr>
                        <a:t> </a:t>
                      </a:r>
                      <a:endParaRPr lang="en-US" sz="2800" b="0" strike="noStrike" spc="-1" dirty="0">
                        <a:solidFill>
                          <a:srgbClr val="0000FF"/>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517320">
                <a:tc>
                  <a:txBody>
                    <a:bodyPr/>
                    <a:lstStyle/>
                    <a:p>
                      <a:pPr>
                        <a:lnSpc>
                          <a:spcPct val="100000"/>
                        </a:lnSpc>
                        <a:tabLst>
                          <a:tab pos="0" algn="l"/>
                        </a:tabLst>
                      </a:pPr>
                      <a:r>
                        <a:rPr lang="en-US" sz="2800" b="1" strike="noStrike" spc="-1">
                          <a:solidFill>
                            <a:srgbClr val="0000FF"/>
                          </a:solidFill>
                          <a:latin typeface="Times New Roman"/>
                        </a:rPr>
                        <a:t>Cái đầu</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a:solidFill>
                            <a:srgbClr val="008000"/>
                          </a:solidFill>
                          <a:latin typeface="Times New Roman"/>
                        </a:rPr>
                        <a:t> </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944280">
                <a:tc>
                  <a:txBody>
                    <a:bodyPr/>
                    <a:lstStyle/>
                    <a:p>
                      <a:pPr>
                        <a:lnSpc>
                          <a:spcPct val="100000"/>
                        </a:lnSpc>
                        <a:tabLst>
                          <a:tab pos="0" algn="l"/>
                        </a:tabLst>
                      </a:pPr>
                      <a:r>
                        <a:rPr lang="en-US" sz="2800" b="1" strike="noStrike" spc="-1" dirty="0">
                          <a:solidFill>
                            <a:srgbClr val="00B050"/>
                          </a:solidFill>
                          <a:latin typeface="Times New Roman"/>
                        </a:rPr>
                        <a:t>Hai tai</a:t>
                      </a:r>
                      <a:endParaRPr lang="en-US" sz="2800" b="0" strike="noStrike" spc="-1" dirty="0">
                        <a:solidFill>
                          <a:srgbClr val="00B050"/>
                        </a:solidFill>
                        <a:latin typeface="Arial"/>
                      </a:endParaRPr>
                    </a:p>
                    <a:p>
                      <a:pPr>
                        <a:lnSpc>
                          <a:spcPct val="100000"/>
                        </a:lnSpc>
                        <a:tabLst>
                          <a:tab pos="0" algn="l"/>
                        </a:tabLst>
                      </a:pPr>
                      <a:endParaRPr lang="en-US" sz="28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a:solidFill>
                            <a:srgbClr val="008000"/>
                          </a:solidFill>
                          <a:latin typeface="Times New Roman"/>
                        </a:rPr>
                        <a:t> </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518760">
                <a:tc>
                  <a:txBody>
                    <a:bodyPr/>
                    <a:lstStyle/>
                    <a:p>
                      <a:pPr>
                        <a:lnSpc>
                          <a:spcPct val="100000"/>
                        </a:lnSpc>
                        <a:tabLst>
                          <a:tab pos="0" algn="l"/>
                        </a:tabLst>
                      </a:pPr>
                      <a:r>
                        <a:rPr lang="en-US" sz="2800" b="1" strike="noStrike" spc="-1">
                          <a:solidFill>
                            <a:srgbClr val="0000FF"/>
                          </a:solidFill>
                          <a:latin typeface="Times New Roman"/>
                        </a:rPr>
                        <a:t>Đôi mắt</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a:solidFill>
                            <a:srgbClr val="008000"/>
                          </a:solidFill>
                          <a:latin typeface="Times New Roman"/>
                        </a:rPr>
                        <a:t> </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517320">
                <a:tc>
                  <a:txBody>
                    <a:bodyPr/>
                    <a:lstStyle/>
                    <a:p>
                      <a:pPr>
                        <a:lnSpc>
                          <a:spcPct val="100000"/>
                        </a:lnSpc>
                        <a:tabLst>
                          <a:tab pos="0" algn="l"/>
                        </a:tabLst>
                      </a:pPr>
                      <a:r>
                        <a:rPr lang="en-US" sz="2800" b="1" strike="noStrike" spc="-1" dirty="0" err="1">
                          <a:solidFill>
                            <a:srgbClr val="00B050"/>
                          </a:solidFill>
                          <a:latin typeface="Times New Roman"/>
                        </a:rPr>
                        <a:t>Cái</a:t>
                      </a:r>
                      <a:r>
                        <a:rPr lang="en-US" sz="2800" b="1" strike="noStrike" spc="-1" dirty="0">
                          <a:solidFill>
                            <a:srgbClr val="00B050"/>
                          </a:solidFill>
                          <a:latin typeface="Times New Roman"/>
                        </a:rPr>
                        <a:t> </a:t>
                      </a:r>
                      <a:r>
                        <a:rPr lang="en-US" sz="2800" b="1" strike="noStrike" spc="-1" dirty="0" err="1">
                          <a:solidFill>
                            <a:srgbClr val="00B050"/>
                          </a:solidFill>
                          <a:latin typeface="Times New Roman"/>
                        </a:rPr>
                        <a:t>mũi</a:t>
                      </a:r>
                      <a:endParaRPr lang="en-US" sz="28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800" b="1" i="1" strike="noStrike" spc="-1">
                        <a:solidFill>
                          <a:srgbClr val="008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517320">
                <a:tc>
                  <a:txBody>
                    <a:bodyPr/>
                    <a:lstStyle/>
                    <a:p>
                      <a:pPr>
                        <a:lnSpc>
                          <a:spcPct val="100000"/>
                        </a:lnSpc>
                        <a:tabLst>
                          <a:tab pos="0" algn="l"/>
                        </a:tabLst>
                      </a:pPr>
                      <a:r>
                        <a:rPr lang="en-US" sz="2800" b="1" strike="noStrike" spc="-1">
                          <a:solidFill>
                            <a:srgbClr val="0000FF"/>
                          </a:solidFill>
                          <a:latin typeface="Times New Roman"/>
                        </a:rPr>
                        <a:t>Bộ ria</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800" b="1" i="1" strike="noStrike" spc="-1">
                        <a:solidFill>
                          <a:srgbClr val="008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518760">
                <a:tc>
                  <a:txBody>
                    <a:bodyPr/>
                    <a:lstStyle/>
                    <a:p>
                      <a:pPr>
                        <a:lnSpc>
                          <a:spcPct val="100000"/>
                        </a:lnSpc>
                        <a:tabLst>
                          <a:tab pos="0" algn="l"/>
                        </a:tabLst>
                      </a:pPr>
                      <a:r>
                        <a:rPr lang="en-US" sz="2800" b="1" strike="noStrike" spc="-1" dirty="0" err="1">
                          <a:solidFill>
                            <a:srgbClr val="00B050"/>
                          </a:solidFill>
                          <a:latin typeface="Times New Roman"/>
                        </a:rPr>
                        <a:t>Bốn</a:t>
                      </a:r>
                      <a:r>
                        <a:rPr lang="en-US" sz="2800" b="1" strike="noStrike" spc="-1" dirty="0">
                          <a:solidFill>
                            <a:srgbClr val="00B050"/>
                          </a:solidFill>
                          <a:latin typeface="Times New Roman"/>
                        </a:rPr>
                        <a:t> </a:t>
                      </a:r>
                      <a:r>
                        <a:rPr lang="en-US" sz="2800" b="1" strike="noStrike" spc="-1" dirty="0" err="1">
                          <a:solidFill>
                            <a:srgbClr val="00B050"/>
                          </a:solidFill>
                          <a:latin typeface="Times New Roman"/>
                        </a:rPr>
                        <a:t>chân</a:t>
                      </a:r>
                      <a:endParaRPr lang="en-US" sz="28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dirty="0">
                          <a:solidFill>
                            <a:srgbClr val="00B050"/>
                          </a:solidFill>
                          <a:latin typeface="Times New Roman"/>
                        </a:rPr>
                        <a:t> </a:t>
                      </a:r>
                      <a:endParaRPr lang="en-US" sz="2800" b="0" strike="noStrike" spc="-1" dirty="0">
                        <a:solidFill>
                          <a:srgbClr val="00B05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517320">
                <a:tc>
                  <a:txBody>
                    <a:bodyPr/>
                    <a:lstStyle/>
                    <a:p>
                      <a:pPr>
                        <a:lnSpc>
                          <a:spcPct val="100000"/>
                        </a:lnSpc>
                        <a:tabLst>
                          <a:tab pos="0" algn="l"/>
                        </a:tabLst>
                      </a:pPr>
                      <a:r>
                        <a:rPr lang="en-US" sz="2800" b="1" strike="noStrike" spc="-1">
                          <a:solidFill>
                            <a:srgbClr val="0000FF"/>
                          </a:solidFill>
                          <a:latin typeface="Times New Roman"/>
                        </a:rPr>
                        <a:t> Cái đuôi</a:t>
                      </a:r>
                      <a:endParaRPr lang="en-US" sz="28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800" b="1" i="1" strike="noStrike" spc="-1" dirty="0">
                          <a:solidFill>
                            <a:srgbClr val="008000"/>
                          </a:solidFill>
                          <a:latin typeface="Times New Roman"/>
                        </a:rPr>
                        <a:t> </a:t>
                      </a:r>
                      <a:endParaRPr lang="en-US" sz="28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bl>
          </a:graphicData>
        </a:graphic>
      </p:graphicFrame>
      <p:sp>
        <p:nvSpPr>
          <p:cNvPr id="173" name="Text Box 42"/>
          <p:cNvSpPr/>
          <p:nvPr/>
        </p:nvSpPr>
        <p:spPr>
          <a:xfrm>
            <a:off x="1943280" y="2033594"/>
            <a:ext cx="7467120" cy="521766"/>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B050"/>
                </a:solidFill>
                <a:latin typeface="Times New Roman"/>
              </a:rPr>
              <a:t>to</a:t>
            </a:r>
            <a:r>
              <a:rPr lang="en-US" sz="2800" b="1" i="1" strike="noStrike" spc="-1" dirty="0" err="1">
                <a:solidFill>
                  <a:srgbClr val="00B050"/>
                </a:solidFill>
                <a:latin typeface="Times New Roman"/>
                <a:ea typeface="Times New Roman"/>
              </a:rPr>
              <a:t>àn</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thân</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màu</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đen</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màu</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xám</a:t>
            </a:r>
            <a:r>
              <a:rPr lang="en-US" sz="2800" b="1" i="1" strike="noStrike" spc="-1" dirty="0">
                <a:solidFill>
                  <a:srgbClr val="00B050"/>
                </a:solidFill>
                <a:latin typeface="Times New Roman"/>
                <a:ea typeface="Times New Roman"/>
              </a:rPr>
              <a:t> ; </a:t>
            </a:r>
            <a:r>
              <a:rPr lang="en-US" sz="2800" b="1" i="1" strike="noStrike" spc="-1" dirty="0" err="1">
                <a:solidFill>
                  <a:srgbClr val="00B050"/>
                </a:solidFill>
                <a:latin typeface="Times New Roman"/>
                <a:ea typeface="Times New Roman"/>
              </a:rPr>
              <a:t>lông</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vàng</a:t>
            </a:r>
            <a:r>
              <a:rPr lang="en-US" sz="2800" b="1" i="1" strike="noStrike" spc="-1" dirty="0">
                <a:solidFill>
                  <a:srgbClr val="00B050"/>
                </a:solidFill>
                <a:latin typeface="Times New Roman"/>
                <a:ea typeface="Times New Roman"/>
              </a:rPr>
              <a:t> </a:t>
            </a:r>
            <a:r>
              <a:rPr lang="en-US" sz="2800" b="1" i="1" strike="noStrike" spc="-1" dirty="0" err="1">
                <a:solidFill>
                  <a:srgbClr val="00B050"/>
                </a:solidFill>
                <a:latin typeface="Times New Roman"/>
                <a:ea typeface="Times New Roman"/>
              </a:rPr>
              <a:t>mượt</a:t>
            </a:r>
            <a:r>
              <a:rPr lang="en-US" sz="2800" b="1" i="1" strike="noStrike" spc="-1" dirty="0">
                <a:solidFill>
                  <a:srgbClr val="00B050"/>
                </a:solidFill>
                <a:latin typeface="Times New Roman"/>
                <a:ea typeface="Times New Roman"/>
              </a:rPr>
              <a:t>; </a:t>
            </a:r>
            <a:endParaRPr lang="en-US" sz="2800" b="0" strike="noStrike" spc="-1" dirty="0">
              <a:solidFill>
                <a:srgbClr val="00B050"/>
              </a:solidFill>
              <a:latin typeface="Arial"/>
            </a:endParaRPr>
          </a:p>
        </p:txBody>
      </p:sp>
      <p:sp>
        <p:nvSpPr>
          <p:cNvPr id="174" name="Text Box 43"/>
          <p:cNvSpPr/>
          <p:nvPr/>
        </p:nvSpPr>
        <p:spPr>
          <a:xfrm>
            <a:off x="1943280" y="2545991"/>
            <a:ext cx="723852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00FF"/>
                </a:solidFill>
                <a:latin typeface="Times New Roman"/>
              </a:rPr>
              <a:t>trông</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như</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yên</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xe</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ngựa</a:t>
            </a:r>
            <a:r>
              <a:rPr lang="en-US" sz="2800" b="1" i="1" strike="noStrike" spc="-1" dirty="0">
                <a:solidFill>
                  <a:srgbClr val="0000FF"/>
                </a:solidFill>
                <a:latin typeface="Times New Roman"/>
              </a:rPr>
              <a:t>; </a:t>
            </a:r>
            <a:r>
              <a:rPr lang="en-US" sz="2800" b="1" i="1" strike="noStrike" spc="-1" dirty="0">
                <a:solidFill>
                  <a:srgbClr val="0000FF"/>
                </a:solidFill>
                <a:latin typeface="Times New Roman"/>
                <a:ea typeface="Times New Roman"/>
              </a:rPr>
              <a:t>…</a:t>
            </a:r>
            <a:endParaRPr lang="en-US" sz="2800" b="0" strike="noStrike" spc="-1" dirty="0">
              <a:solidFill>
                <a:srgbClr val="000000"/>
              </a:solidFill>
              <a:latin typeface="Arial"/>
            </a:endParaRPr>
          </a:p>
        </p:txBody>
      </p:sp>
      <p:sp>
        <p:nvSpPr>
          <p:cNvPr id="175" name="Text Box 45"/>
          <p:cNvSpPr/>
          <p:nvPr/>
        </p:nvSpPr>
        <p:spPr>
          <a:xfrm>
            <a:off x="1905120" y="3039313"/>
            <a:ext cx="7619760" cy="952653"/>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a:solidFill>
                  <a:srgbClr val="00B050"/>
                </a:solidFill>
                <a:latin typeface="Times New Roman"/>
              </a:rPr>
              <a:t>tai to;  </a:t>
            </a:r>
            <a:r>
              <a:rPr lang="en-US" sz="2800" b="1" i="1" strike="noStrike" spc="-1" dirty="0" err="1">
                <a:solidFill>
                  <a:srgbClr val="00B050"/>
                </a:solidFill>
                <a:latin typeface="Times New Roman"/>
              </a:rPr>
              <a:t>mỏng</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luôn</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cụp</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về</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phía</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trước</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rất</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thính</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hai</a:t>
            </a:r>
            <a:r>
              <a:rPr lang="en-US" sz="2800" b="1" i="1" strike="noStrike" spc="-1" dirty="0">
                <a:solidFill>
                  <a:srgbClr val="00B050"/>
                </a:solidFill>
                <a:latin typeface="Times New Roman"/>
              </a:rPr>
              <a:t> tai </a:t>
            </a:r>
            <a:r>
              <a:rPr lang="en-US" sz="2800" b="1" i="1" strike="noStrike" spc="-1" dirty="0" err="1">
                <a:solidFill>
                  <a:srgbClr val="00B050"/>
                </a:solidFill>
                <a:latin typeface="Times New Roman"/>
              </a:rPr>
              <a:t>như</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hai</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cái</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lá</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mít</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nhỏ</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dựng</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đứng</a:t>
            </a:r>
            <a:r>
              <a:rPr lang="en-US" sz="2800" b="1" i="1" strike="noStrike" spc="-1" dirty="0">
                <a:solidFill>
                  <a:srgbClr val="00B050"/>
                </a:solidFill>
                <a:latin typeface="Times New Roman"/>
              </a:rPr>
              <a:t>; </a:t>
            </a:r>
            <a:r>
              <a:rPr lang="en-US" sz="2800" b="1" i="1" strike="noStrike" spc="-1" dirty="0">
                <a:solidFill>
                  <a:srgbClr val="00B050"/>
                </a:solidFill>
                <a:latin typeface="Times New Roman"/>
                <a:ea typeface="Times New Roman"/>
              </a:rPr>
              <a:t>…</a:t>
            </a:r>
            <a:endParaRPr lang="en-US" sz="2800" b="0" strike="noStrike" spc="-1" dirty="0">
              <a:solidFill>
                <a:srgbClr val="00B050"/>
              </a:solidFill>
              <a:latin typeface="Arial"/>
            </a:endParaRPr>
          </a:p>
        </p:txBody>
      </p:sp>
      <p:sp>
        <p:nvSpPr>
          <p:cNvPr id="176" name="Text Box 47"/>
          <p:cNvSpPr/>
          <p:nvPr/>
        </p:nvSpPr>
        <p:spPr>
          <a:xfrm>
            <a:off x="1905120" y="4025756"/>
            <a:ext cx="723852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00FF"/>
                </a:solidFill>
                <a:latin typeface="Times New Roman"/>
              </a:rPr>
              <a:t>trong</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xanh</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như</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nước</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biển</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mắt</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đen</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pha</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nâu</a:t>
            </a:r>
            <a:r>
              <a:rPr lang="en-US" sz="2800" b="1" i="1" strike="noStrike" spc="-1" dirty="0">
                <a:solidFill>
                  <a:srgbClr val="0000FF"/>
                </a:solidFill>
                <a:latin typeface="Times New Roman"/>
              </a:rPr>
              <a:t>; </a:t>
            </a:r>
            <a:endParaRPr lang="en-US" sz="2800" b="0" strike="noStrike" spc="-1" dirty="0">
              <a:solidFill>
                <a:srgbClr val="000000"/>
              </a:solidFill>
              <a:latin typeface="Arial"/>
            </a:endParaRPr>
          </a:p>
        </p:txBody>
      </p:sp>
      <p:sp>
        <p:nvSpPr>
          <p:cNvPr id="177" name="Text Box 48"/>
          <p:cNvSpPr/>
          <p:nvPr/>
        </p:nvSpPr>
        <p:spPr>
          <a:xfrm>
            <a:off x="1943280" y="4568159"/>
            <a:ext cx="7162560" cy="521766"/>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B050"/>
                </a:solidFill>
                <a:latin typeface="Times New Roman"/>
              </a:rPr>
              <a:t>luôn</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khịt</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khịt</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để</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đánh</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hơi</a:t>
            </a:r>
            <a:r>
              <a:rPr lang="en-US" sz="2800" b="1" i="1" strike="noStrike" spc="-1" dirty="0">
                <a:solidFill>
                  <a:srgbClr val="00B050"/>
                </a:solidFill>
                <a:latin typeface="Times New Roman"/>
              </a:rPr>
              <a:t>, </a:t>
            </a:r>
            <a:r>
              <a:rPr lang="en-US" sz="2800" b="1" i="1" strike="noStrike" spc="-1" dirty="0">
                <a:solidFill>
                  <a:srgbClr val="00B050"/>
                </a:solidFill>
                <a:latin typeface="Times New Roman"/>
                <a:ea typeface="Times New Roman"/>
              </a:rPr>
              <a:t>…</a:t>
            </a:r>
            <a:endParaRPr lang="en-US" sz="2800" b="0" strike="noStrike" spc="-1" dirty="0">
              <a:solidFill>
                <a:srgbClr val="00B050"/>
              </a:solidFill>
              <a:latin typeface="Arial"/>
            </a:endParaRPr>
          </a:p>
        </p:txBody>
      </p:sp>
      <p:sp>
        <p:nvSpPr>
          <p:cNvPr id="178" name="Text Box 49"/>
          <p:cNvSpPr/>
          <p:nvPr/>
        </p:nvSpPr>
        <p:spPr>
          <a:xfrm>
            <a:off x="1943280" y="5075401"/>
            <a:ext cx="716256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00FF"/>
                </a:solidFill>
                <a:latin typeface="Times New Roman"/>
              </a:rPr>
              <a:t>râu</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ngắn</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cứng</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v</a:t>
            </a:r>
            <a:r>
              <a:rPr lang="en-US" sz="2800" b="1" i="1" strike="noStrike" spc="-1" dirty="0" err="1">
                <a:solidFill>
                  <a:srgbClr val="0000FF"/>
                </a:solidFill>
                <a:latin typeface="Times New Roman"/>
                <a:ea typeface="Times New Roman"/>
              </a:rPr>
              <a:t>à</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mọc</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quanh</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mép</a:t>
            </a:r>
            <a:r>
              <a:rPr lang="en-US" sz="2800" b="1" i="1" strike="noStrike" spc="-1" dirty="0">
                <a:solidFill>
                  <a:srgbClr val="0000FF"/>
                </a:solidFill>
                <a:latin typeface="Times New Roman"/>
                <a:ea typeface="Times New Roman"/>
              </a:rPr>
              <a:t>, …</a:t>
            </a:r>
            <a:endParaRPr lang="en-US" sz="2800" b="0" strike="noStrike" spc="-1" dirty="0">
              <a:solidFill>
                <a:srgbClr val="000000"/>
              </a:solidFill>
              <a:latin typeface="Arial"/>
            </a:endParaRPr>
          </a:p>
        </p:txBody>
      </p:sp>
      <p:sp>
        <p:nvSpPr>
          <p:cNvPr id="179" name="Text Box 51"/>
          <p:cNvSpPr/>
          <p:nvPr/>
        </p:nvSpPr>
        <p:spPr>
          <a:xfrm>
            <a:off x="1905120" y="5605021"/>
            <a:ext cx="7238520" cy="521766"/>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B050"/>
                </a:solidFill>
                <a:latin typeface="Times New Roman"/>
              </a:rPr>
              <a:t>chân</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cao</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gầy</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với</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những</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chiếc</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móng</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đen</a:t>
            </a:r>
            <a:r>
              <a:rPr lang="en-US" sz="2800" b="1" i="1" strike="noStrike" spc="-1" dirty="0">
                <a:solidFill>
                  <a:srgbClr val="00B050"/>
                </a:solidFill>
                <a:latin typeface="Times New Roman"/>
              </a:rPr>
              <a:t> </a:t>
            </a:r>
            <a:r>
              <a:rPr lang="en-US" sz="2800" b="1" i="1" strike="noStrike" spc="-1" dirty="0" err="1">
                <a:solidFill>
                  <a:srgbClr val="00B050"/>
                </a:solidFill>
                <a:latin typeface="Times New Roman"/>
              </a:rPr>
              <a:t>sắc</a:t>
            </a:r>
            <a:r>
              <a:rPr lang="en-US" sz="2800" b="1" i="1" strike="noStrike" spc="-1" dirty="0">
                <a:solidFill>
                  <a:srgbClr val="00B050"/>
                </a:solidFill>
                <a:latin typeface="Times New Roman"/>
              </a:rPr>
              <a:t>,... </a:t>
            </a:r>
            <a:endParaRPr lang="en-US" sz="2800" b="0" strike="noStrike" spc="-1" dirty="0">
              <a:solidFill>
                <a:srgbClr val="00B050"/>
              </a:solidFill>
              <a:latin typeface="Arial"/>
            </a:endParaRPr>
          </a:p>
        </p:txBody>
      </p:sp>
      <p:sp>
        <p:nvSpPr>
          <p:cNvPr id="180" name="Text Box 52"/>
          <p:cNvSpPr/>
          <p:nvPr/>
        </p:nvSpPr>
        <p:spPr>
          <a:xfrm>
            <a:off x="1905120" y="6094500"/>
            <a:ext cx="68576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800" b="1" i="1" strike="noStrike" spc="-1" dirty="0" err="1">
                <a:solidFill>
                  <a:srgbClr val="0000FF"/>
                </a:solidFill>
                <a:latin typeface="Times New Roman"/>
              </a:rPr>
              <a:t>đuôi</a:t>
            </a:r>
            <a:r>
              <a:rPr lang="en-US" sz="2800" b="1" i="1" strike="noStrike" spc="-1" dirty="0">
                <a:solidFill>
                  <a:srgbClr val="0000FF"/>
                </a:solidFill>
                <a:latin typeface="Times New Roman"/>
              </a:rPr>
              <a:t> </a:t>
            </a:r>
            <a:r>
              <a:rPr lang="en-US" sz="2800" b="1" i="1" strike="noStrike" spc="-1" dirty="0" err="1">
                <a:solidFill>
                  <a:srgbClr val="0000FF"/>
                </a:solidFill>
                <a:latin typeface="Times New Roman"/>
              </a:rPr>
              <a:t>d</a:t>
            </a:r>
            <a:r>
              <a:rPr lang="en-US" sz="2800" b="1" i="1" strike="noStrike" spc="-1" dirty="0" err="1">
                <a:solidFill>
                  <a:srgbClr val="0000FF"/>
                </a:solidFill>
                <a:latin typeface="Times New Roman"/>
                <a:ea typeface="Times New Roman"/>
              </a:rPr>
              <a:t>ài</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cong</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cong</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luôn</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ngoe</a:t>
            </a:r>
            <a:r>
              <a:rPr lang="en-US" sz="2800" b="1" i="1" strike="noStrike" spc="-1" dirty="0">
                <a:solidFill>
                  <a:srgbClr val="0000FF"/>
                </a:solidFill>
                <a:latin typeface="Times New Roman"/>
                <a:ea typeface="Times New Roman"/>
              </a:rPr>
              <a:t> </a:t>
            </a:r>
            <a:r>
              <a:rPr lang="en-US" sz="2800" b="1" i="1" strike="noStrike" spc="-1" dirty="0" err="1">
                <a:solidFill>
                  <a:srgbClr val="0000FF"/>
                </a:solidFill>
                <a:latin typeface="Times New Roman"/>
                <a:ea typeface="Times New Roman"/>
              </a:rPr>
              <a:t>nguẩy</a:t>
            </a:r>
            <a:r>
              <a:rPr lang="en-US" sz="2800" b="1" i="1" strike="noStrike" spc="-1" dirty="0">
                <a:solidFill>
                  <a:srgbClr val="0000FF"/>
                </a:solidFill>
                <a:latin typeface="Times New Roman"/>
                <a:ea typeface="Times New Roman"/>
              </a:rPr>
              <a:t>,…</a:t>
            </a:r>
            <a:endParaRPr lang="en-US" sz="2800" b="0" strike="noStrike" spc="-1" dirty="0">
              <a:solidFill>
                <a:srgbClr val="000000"/>
              </a:solidFill>
              <a:latin typeface="Arial"/>
            </a:endParaRPr>
          </a:p>
        </p:txBody>
      </p:sp>
      <p:sp>
        <p:nvSpPr>
          <p:cNvPr id="12"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3:</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đặc</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điểm</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ngoại</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hình</a:t>
            </a:r>
            <a:r>
              <a:rPr lang="en-US" sz="2800" b="1" i="1" strike="noStrike" spc="-1" dirty="0" smtClean="0">
                <a:solidFill>
                  <a:srgbClr val="FF0000"/>
                </a:solidFill>
                <a:latin typeface="Times New Roman"/>
                <a:ea typeface="Times New Roman"/>
              </a:rPr>
              <a:t> </a:t>
            </a:r>
            <a:r>
              <a:rPr lang="en-US" sz="2800" b="1" strike="noStrike" spc="-1" dirty="0" smtClean="0">
                <a:latin typeface="Times New Roman"/>
                <a:ea typeface="Times New Roman"/>
              </a:rPr>
              <a:t>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em</a:t>
            </a:r>
            <a:r>
              <a:rPr lang="en-US" sz="2800" b="1" strike="noStrike" spc="-1" dirty="0" smtClean="0">
                <a:latin typeface="Times New Roman"/>
                <a:ea typeface="Times New Roman"/>
              </a:rPr>
              <a:t> </a:t>
            </a:r>
            <a:r>
              <a:rPr lang="en-US" sz="2800" b="1" strike="noStrike" spc="-1" dirty="0" err="1" smtClean="0">
                <a:latin typeface="Times New Roman"/>
                <a:ea typeface="Times New Roman"/>
              </a:rPr>
              <a:t>hoặc</a:t>
            </a:r>
            <a:r>
              <a:rPr lang="en-US" sz="2800" b="1" strike="noStrike" spc="-1" dirty="0" smtClean="0">
                <a:latin typeface="Times New Roman"/>
                <a:ea typeface="Times New Roman"/>
              </a:rPr>
              <a:t> </a:t>
            </a:r>
            <a:r>
              <a:rPr lang="en-US" sz="2800" b="1" strike="noStrike" spc="-1" dirty="0" err="1" smtClean="0">
                <a:latin typeface="Times New Roman"/>
                <a:ea typeface="Times New Roman"/>
              </a:rPr>
              <a:t>nhà</a:t>
            </a:r>
            <a:r>
              <a:rPr lang="en-US" sz="2800" b="1" strike="noStrike" spc="-1" dirty="0" smtClean="0">
                <a:latin typeface="Times New Roman"/>
                <a:ea typeface="Times New Roman"/>
              </a:rPr>
              <a:t> hang </a:t>
            </a:r>
            <a:r>
              <a:rPr lang="en-US" sz="2800" b="1" strike="noStrike" spc="-1" dirty="0" err="1" smtClean="0">
                <a:latin typeface="Times New Roman"/>
                <a:ea typeface="Times New Roman"/>
              </a:rPr>
              <a:t>xóm</a:t>
            </a:r>
            <a:r>
              <a:rPr lang="en-US" sz="2800" b="1" strike="noStrike" spc="-1" dirty="0" smtClean="0">
                <a:latin typeface="Times New Roman"/>
                <a:ea typeface="Times New Roman"/>
              </a:rPr>
              <a:t> </a:t>
            </a:r>
            <a:r>
              <a:rPr lang="en-US" sz="2800" b="1" strike="noStrike" spc="-1" dirty="0" err="1" smtClean="0">
                <a:latin typeface="Times New Roman"/>
                <a:ea typeface="Times New Roman"/>
              </a:rPr>
              <a:t>rồi</a:t>
            </a:r>
            <a:r>
              <a:rPr lang="en-US" sz="2800" b="1" strike="noStrike" spc="-1" dirty="0" smtClean="0">
                <a:latin typeface="Times New Roman"/>
                <a:ea typeface="Times New Roman"/>
              </a:rPr>
              <a:t> </a:t>
            </a:r>
            <a:r>
              <a:rPr lang="en-US" sz="2800" b="1" strike="noStrike" spc="-1" dirty="0" err="1" smtClean="0">
                <a:latin typeface="Times New Roman"/>
                <a:ea typeface="Times New Roman"/>
              </a:rPr>
              <a:t>ghi</a:t>
            </a:r>
            <a:r>
              <a:rPr lang="en-US" sz="2800" b="1" strike="noStrike" spc="-1" dirty="0" smtClean="0">
                <a:latin typeface="Times New Roman"/>
                <a:ea typeface="Times New Roman"/>
              </a:rPr>
              <a:t> </a:t>
            </a:r>
            <a:r>
              <a:rPr lang="en-US" sz="2800" b="1" strike="noStrike" spc="-1" dirty="0" err="1" smtClean="0">
                <a:latin typeface="Times New Roman"/>
                <a:ea typeface="Times New Roman"/>
              </a:rPr>
              <a:t>lại</a:t>
            </a:r>
            <a:r>
              <a:rPr lang="en-US" sz="2800" b="1" strike="noStrike" spc="-1" dirty="0" smtClean="0">
                <a:latin typeface="Times New Roman"/>
                <a:ea typeface="Times New Roman"/>
              </a:rPr>
              <a:t>:</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repl">
                                        <p:cTn id="7" dur="1000" fill="hold"/>
                                        <p:tgtEl>
                                          <p:spTgt spid="172"/>
                                        </p:tgtEl>
                                        <p:attrNameLst>
                                          <p:attrName>ppt_w</p:attrName>
                                        </p:attrNameLst>
                                      </p:cBhvr>
                                      <p:tavLst>
                                        <p:tav tm="0">
                                          <p:val>
                                            <p:strVal val="#ppt_w*0.70"/>
                                          </p:val>
                                        </p:tav>
                                        <p:tav tm="100000">
                                          <p:val>
                                            <p:strVal val="#ppt_w"/>
                                          </p:val>
                                        </p:tav>
                                      </p:tavLst>
                                    </p:anim>
                                    <p:anim calcmode="lin" valueType="num">
                                      <p:cBhvr additive="repl">
                                        <p:cTn id="8" dur="1000" fill="hold"/>
                                        <p:tgtEl>
                                          <p:spTgt spid="172"/>
                                        </p:tgtEl>
                                        <p:attrNameLst>
                                          <p:attrName>ppt_h</p:attrName>
                                        </p:attrNameLst>
                                      </p:cBhvr>
                                      <p:tavLst>
                                        <p:tav tm="0">
                                          <p:val>
                                            <p:strVal val="#ppt_h"/>
                                          </p:val>
                                        </p:tav>
                                        <p:tav tm="100000">
                                          <p:val>
                                            <p:strVal val="#ppt_h"/>
                                          </p:val>
                                        </p:tav>
                                      </p:tavLst>
                                    </p:anim>
                                    <p:animEffect transition="in" filter="fade">
                                      <p:cBhvr additive="repl">
                                        <p:cTn id="9" dur="1000"/>
                                        <p:tgtEl>
                                          <p:spTgt spid="17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3"/>
                                        </p:tgtEl>
                                        <p:attrNameLst>
                                          <p:attrName>style.visibility</p:attrName>
                                        </p:attrNameLst>
                                      </p:cBhvr>
                                      <p:to>
                                        <p:strVal val="visible"/>
                                      </p:to>
                                    </p:set>
                                    <p:animEffect transition="in" filter="wipe(down)">
                                      <p:cBhvr>
                                        <p:cTn id="14" dur="500"/>
                                        <p:tgtEl>
                                          <p:spTgt spid="1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wipe(down)">
                                      <p:cBhvr>
                                        <p:cTn id="19" dur="500"/>
                                        <p:tgtEl>
                                          <p:spTgt spid="1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5"/>
                                        </p:tgtEl>
                                        <p:attrNameLst>
                                          <p:attrName>style.visibility</p:attrName>
                                        </p:attrNameLst>
                                      </p:cBhvr>
                                      <p:to>
                                        <p:strVal val="visible"/>
                                      </p:to>
                                    </p:set>
                                    <p:animEffect transition="in" filter="wipe(down)">
                                      <p:cBhvr>
                                        <p:cTn id="24" dur="500"/>
                                        <p:tgtEl>
                                          <p:spTgt spid="1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6"/>
                                        </p:tgtEl>
                                        <p:attrNameLst>
                                          <p:attrName>style.visibility</p:attrName>
                                        </p:attrNameLst>
                                      </p:cBhvr>
                                      <p:to>
                                        <p:strVal val="visible"/>
                                      </p:to>
                                    </p:set>
                                    <p:animEffect transition="in" filter="wipe(down)">
                                      <p:cBhvr>
                                        <p:cTn id="29" dur="500"/>
                                        <p:tgtEl>
                                          <p:spTgt spid="1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7"/>
                                        </p:tgtEl>
                                        <p:attrNameLst>
                                          <p:attrName>style.visibility</p:attrName>
                                        </p:attrNameLst>
                                      </p:cBhvr>
                                      <p:to>
                                        <p:strVal val="visible"/>
                                      </p:to>
                                    </p:set>
                                    <p:animEffect transition="in" filter="wipe(down)">
                                      <p:cBhvr>
                                        <p:cTn id="34" dur="500"/>
                                        <p:tgtEl>
                                          <p:spTgt spid="1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down)">
                                      <p:cBhvr>
                                        <p:cTn id="39" dur="500"/>
                                        <p:tgtEl>
                                          <p:spTgt spid="17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wipe(down)">
                                      <p:cBhvr>
                                        <p:cTn id="44" dur="500"/>
                                        <p:tgtEl>
                                          <p:spTgt spid="17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0"/>
                                        </p:tgtEl>
                                        <p:attrNameLst>
                                          <p:attrName>style.visibility</p:attrName>
                                        </p:attrNameLst>
                                      </p:cBhvr>
                                      <p:to>
                                        <p:strVal val="visible"/>
                                      </p:to>
                                    </p:set>
                                    <p:animEffect transition="in" filter="wipe(down)">
                                      <p:cBhvr>
                                        <p:cTn id="4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P spid="175" grpId="0"/>
      <p:bldP spid="176" grpId="0"/>
      <p:bldP spid="177" grpId="0"/>
      <p:bldP spid="178" grpId="0"/>
      <p:bldP spid="179" grpId="0"/>
      <p:bldP spid="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2"/>
          <p:cNvSpPr/>
          <p:nvPr/>
        </p:nvSpPr>
        <p:spPr>
          <a:xfrm>
            <a:off x="269120" y="171321"/>
            <a:ext cx="8773280" cy="95265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4:</a:t>
            </a:r>
            <a:r>
              <a:rPr lang="en-US" sz="2800" b="1" strike="noStrike" spc="-1" dirty="0" smtClean="0">
                <a:latin typeface="Times New Roman"/>
                <a:ea typeface="Times New Roman"/>
              </a:rPr>
              <a:t> </a:t>
            </a:r>
            <a:r>
              <a:rPr lang="en-US" sz="2800" b="1" strike="noStrike" spc="-1" dirty="0" err="1">
                <a:latin typeface="Times New Roman"/>
                <a:ea typeface="Times New Roman"/>
              </a:rPr>
              <a:t>Quan</a:t>
            </a:r>
            <a:r>
              <a:rPr lang="en-US" sz="2800" b="1" strike="noStrike" spc="-1" dirty="0">
                <a:latin typeface="Times New Roman"/>
                <a:ea typeface="Times New Roman"/>
              </a:rPr>
              <a:t>  </a:t>
            </a:r>
            <a:r>
              <a:rPr lang="en-US" sz="2800" b="1" strike="noStrike" spc="-1" dirty="0" err="1">
                <a:latin typeface="Times New Roman"/>
                <a:ea typeface="Times New Roman"/>
              </a:rPr>
              <a:t>sát</a:t>
            </a:r>
            <a:r>
              <a:rPr lang="en-US" sz="2800" b="1" strike="noStrike" spc="-1" dirty="0">
                <a:latin typeface="Times New Roman"/>
                <a:ea typeface="Times New Roman"/>
              </a:rPr>
              <a:t> </a:t>
            </a:r>
            <a:r>
              <a:rPr lang="en-US" sz="2800" b="1" strike="noStrike" spc="-1" dirty="0" err="1" smtClean="0">
                <a:latin typeface="Times New Roman"/>
                <a:ea typeface="Times New Roman"/>
              </a:rPr>
              <a:t>và</a:t>
            </a:r>
            <a:r>
              <a:rPr lang="en-US" sz="2800" b="1" strike="noStrike" spc="-1" dirty="0" smtClean="0">
                <a:latin typeface="Times New Roman"/>
                <a:ea typeface="Times New Roman"/>
              </a:rPr>
              <a:t> </a:t>
            </a:r>
            <a:r>
              <a:rPr lang="en-US" sz="2800" b="1" strike="noStrike" spc="-1" dirty="0" err="1" smtClean="0">
                <a:latin typeface="Times New Roman"/>
                <a:ea typeface="Times New Roman"/>
              </a:rPr>
              <a:t>miêu</a:t>
            </a:r>
            <a:r>
              <a:rPr lang="en-US" sz="2800" b="1" strike="noStrike" spc="-1" dirty="0" smtClean="0">
                <a:latin typeface="Times New Roman"/>
                <a:ea typeface="Times New Roman"/>
              </a:rPr>
              <a:t> </a:t>
            </a:r>
            <a:r>
              <a:rPr lang="en-US" sz="2800" b="1" strike="noStrike" spc="-1" dirty="0" err="1" smtClean="0">
                <a:latin typeface="Times New Roman"/>
                <a:ea typeface="Times New Roman"/>
              </a:rPr>
              <a:t>tả</a:t>
            </a:r>
            <a:r>
              <a:rPr lang="en-US" sz="2800" b="1" strike="noStrike" spc="-1" dirty="0" smtClean="0">
                <a:latin typeface="Times New Roman"/>
                <a:ea typeface="Times New Roman"/>
              </a:rPr>
              <a:t> </a:t>
            </a:r>
            <a:r>
              <a:rPr lang="en-US" sz="2800" b="1" strike="noStrike" spc="-1" dirty="0" err="1" smtClean="0">
                <a:latin typeface="Times New Roman"/>
                <a:ea typeface="Times New Roman"/>
              </a:rPr>
              <a:t>các</a:t>
            </a:r>
            <a:r>
              <a:rPr lang="en-US" sz="2800" b="1" strike="noStrike" spc="-1" dirty="0" smtClean="0">
                <a:latin typeface="Times New Roman"/>
                <a:ea typeface="Times New Roman"/>
              </a:rPr>
              <a:t> </a:t>
            </a:r>
            <a:r>
              <a:rPr lang="en-US" sz="2800" b="1" i="1" strike="noStrike" spc="-1" dirty="0" err="1" smtClean="0">
                <a:solidFill>
                  <a:srgbClr val="FF0000"/>
                </a:solidFill>
                <a:latin typeface="Times New Roman"/>
                <a:ea typeface="Times New Roman"/>
              </a:rPr>
              <a:t>hoạt</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động</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thường</a:t>
            </a:r>
            <a:r>
              <a:rPr lang="en-US" sz="2800" b="1" i="1" strike="noStrike" spc="-1" dirty="0" smtClean="0">
                <a:solidFill>
                  <a:srgbClr val="FF0000"/>
                </a:solidFill>
                <a:latin typeface="Times New Roman"/>
                <a:ea typeface="Times New Roman"/>
              </a:rPr>
              <a:t> </a:t>
            </a:r>
            <a:r>
              <a:rPr lang="en-US" sz="2800" b="1" i="1" strike="noStrike" spc="-1" dirty="0" err="1" smtClean="0">
                <a:solidFill>
                  <a:srgbClr val="FF0000"/>
                </a:solidFill>
                <a:latin typeface="Times New Roman"/>
                <a:ea typeface="Times New Roman"/>
              </a:rPr>
              <a:t>xuyên</a:t>
            </a:r>
            <a:r>
              <a:rPr lang="en-US" sz="2800" b="1" i="1" strike="noStrike" spc="-1" dirty="0" smtClean="0">
                <a:solidFill>
                  <a:srgbClr val="FF0000"/>
                </a:solidFill>
                <a:latin typeface="Times New Roman"/>
                <a:ea typeface="Times New Roman"/>
              </a:rPr>
              <a:t> </a:t>
            </a:r>
            <a:r>
              <a:rPr lang="en-US" sz="2800" b="1" strike="noStrike" spc="-1" dirty="0" err="1" smtClean="0">
                <a:latin typeface="Times New Roman"/>
                <a:ea typeface="Times New Roman"/>
              </a:rPr>
              <a:t>của</a:t>
            </a:r>
            <a:r>
              <a:rPr lang="en-US" sz="2800" b="1" strike="noStrike" spc="-1" dirty="0" smtClean="0">
                <a:latin typeface="Times New Roman"/>
                <a:ea typeface="Times New Roman"/>
              </a:rPr>
              <a:t> con </a:t>
            </a:r>
            <a:r>
              <a:rPr lang="en-US" sz="2800" b="1" strike="noStrike" spc="-1" dirty="0" err="1" smtClean="0">
                <a:latin typeface="Times New Roman"/>
                <a:ea typeface="Times New Roman"/>
              </a:rPr>
              <a:t>mèo</a:t>
            </a:r>
            <a:r>
              <a:rPr lang="en-US" sz="2800" b="1" strike="noStrike" spc="-1" dirty="0" smtClean="0">
                <a:latin typeface="Times New Roman"/>
                <a:ea typeface="Times New Roman"/>
              </a:rPr>
              <a:t> (</a:t>
            </a:r>
            <a:r>
              <a:rPr lang="en-US" sz="2800" b="1" strike="noStrike" spc="-1" dirty="0" err="1">
                <a:latin typeface="Times New Roman"/>
                <a:ea typeface="Times New Roman"/>
              </a:rPr>
              <a:t>hoặc</a:t>
            </a:r>
            <a:r>
              <a:rPr lang="en-US" sz="2800" b="1" strike="noStrike" spc="-1" dirty="0">
                <a:latin typeface="Times New Roman"/>
                <a:ea typeface="Times New Roman"/>
              </a:rPr>
              <a:t> con </a:t>
            </a:r>
            <a:r>
              <a:rPr lang="en-US" sz="2800" b="1" strike="noStrike" spc="-1" dirty="0" err="1">
                <a:latin typeface="Times New Roman"/>
                <a:ea typeface="Times New Roman"/>
              </a:rPr>
              <a:t>chó</a:t>
            </a:r>
            <a:r>
              <a:rPr lang="en-US" sz="2800" b="1" strike="noStrike" spc="-1" dirty="0">
                <a:latin typeface="Times New Roman"/>
                <a:ea typeface="Times New Roman"/>
              </a:rPr>
              <a:t>) </a:t>
            </a:r>
            <a:r>
              <a:rPr lang="en-US" sz="2800" b="1" strike="noStrike" spc="-1" dirty="0" err="1" smtClean="0">
                <a:latin typeface="Times New Roman"/>
                <a:ea typeface="Times New Roman"/>
              </a:rPr>
              <a:t>nói</a:t>
            </a:r>
            <a:r>
              <a:rPr lang="en-US" sz="2800" b="1" strike="noStrike" spc="-1" dirty="0" smtClean="0">
                <a:latin typeface="Times New Roman"/>
                <a:ea typeface="Times New Roman"/>
              </a:rPr>
              <a:t> </a:t>
            </a:r>
            <a:r>
              <a:rPr lang="en-US" sz="2800" b="1" strike="noStrike" spc="-1" dirty="0" err="1" smtClean="0">
                <a:latin typeface="Times New Roman"/>
                <a:ea typeface="Times New Roman"/>
              </a:rPr>
              <a:t>trên</a:t>
            </a:r>
            <a:r>
              <a:rPr lang="en-US" sz="2800" b="1" strike="noStrike" spc="-1" dirty="0" smtClean="0">
                <a:latin typeface="Times New Roman"/>
                <a:ea typeface="Times New Roman"/>
              </a:rPr>
              <a:t>:</a:t>
            </a:r>
            <a:endParaRPr lang="en-US" sz="2800" b="0" strike="noStrike" spc="-1" dirty="0">
              <a:latin typeface="Arial"/>
            </a:endParaRPr>
          </a:p>
        </p:txBody>
      </p:sp>
      <p:graphicFrame>
        <p:nvGraphicFramePr>
          <p:cNvPr id="12" name="Content Placeholder 22529"/>
          <p:cNvGraphicFramePr/>
          <p:nvPr>
            <p:extLst>
              <p:ext uri="{D42A27DB-BD31-4B8C-83A1-F6EECF244321}">
                <p14:modId xmlns:p14="http://schemas.microsoft.com/office/powerpoint/2010/main" val="1794144921"/>
              </p:ext>
            </p:extLst>
          </p:nvPr>
        </p:nvGraphicFramePr>
        <p:xfrm>
          <a:off x="198000" y="1295400"/>
          <a:ext cx="8773280" cy="5379718"/>
        </p:xfrm>
        <a:graphic>
          <a:graphicData uri="http://schemas.openxmlformats.org/drawingml/2006/table">
            <a:tbl>
              <a:tblPr/>
              <a:tblGrid>
                <a:gridCol w="4276332">
                  <a:extLst>
                    <a:ext uri="{9D8B030D-6E8A-4147-A177-3AD203B41FA5}">
                      <a16:colId xmlns:a16="http://schemas.microsoft.com/office/drawing/2014/main" val="20000"/>
                    </a:ext>
                  </a:extLst>
                </a:gridCol>
                <a:gridCol w="4496948">
                  <a:extLst>
                    <a:ext uri="{9D8B030D-6E8A-4147-A177-3AD203B41FA5}">
                      <a16:colId xmlns:a16="http://schemas.microsoft.com/office/drawing/2014/main" val="20001"/>
                    </a:ext>
                  </a:extLst>
                </a:gridCol>
              </a:tblGrid>
              <a:tr h="476981">
                <a:tc>
                  <a:txBody>
                    <a:bodyPr/>
                    <a:lstStyle/>
                    <a:p>
                      <a:pPr algn="ctr">
                        <a:lnSpc>
                          <a:spcPct val="100000"/>
                        </a:lnSpc>
                        <a:tabLst>
                          <a:tab pos="0" algn="l"/>
                        </a:tabLst>
                      </a:pPr>
                      <a:r>
                        <a:rPr lang="en-US" sz="2400" b="1" strike="noStrike" spc="-1">
                          <a:solidFill>
                            <a:srgbClr val="FF0000"/>
                          </a:solidFill>
                          <a:latin typeface="Times New Roman"/>
                        </a:rPr>
                        <a:t>Hoạt động của mèo</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400" b="1" strike="noStrike" spc="-1">
                          <a:solidFill>
                            <a:srgbClr val="FF0000"/>
                          </a:solidFill>
                          <a:latin typeface="Times New Roman"/>
                        </a:rPr>
                        <a:t>Hoạt động của chó</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700391">
                <a:tc>
                  <a:txBody>
                    <a:bodyPr/>
                    <a:lstStyle/>
                    <a:p>
                      <a:pPr>
                        <a:lnSpc>
                          <a:spcPct val="100000"/>
                        </a:lnSpc>
                        <a:tabLst>
                          <a:tab pos="0" algn="l"/>
                        </a:tabLst>
                      </a:pPr>
                      <a:endParaRPr lang="en-US" sz="2400" b="1" strike="noStrike" spc="-1" dirty="0">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700391">
                <a:tc>
                  <a:txBody>
                    <a:bodyPr/>
                    <a:lstStyle/>
                    <a:p>
                      <a:pPr>
                        <a:lnSpc>
                          <a:spcPct val="100000"/>
                        </a:lnSpc>
                        <a:tabLst>
                          <a:tab pos="0" algn="l"/>
                        </a:tabLst>
                      </a:pPr>
                      <a:endParaRPr lang="en-US" sz="2400" b="1" strike="noStrike" spc="-1" dirty="0">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700391">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700391">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dirty="0">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700391">
                <a:tc>
                  <a:txBody>
                    <a:bodyPr/>
                    <a:lstStyle/>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dirty="0">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700391">
                <a:tc>
                  <a:txBody>
                    <a:bodyPr/>
                    <a:lstStyle/>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dirty="0">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700391">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79118944"/>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additive="repl">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7" name="Content Placeholder 22529"/>
          <p:cNvGraphicFramePr/>
          <p:nvPr>
            <p:extLst>
              <p:ext uri="{D42A27DB-BD31-4B8C-83A1-F6EECF244321}">
                <p14:modId xmlns:p14="http://schemas.microsoft.com/office/powerpoint/2010/main" val="1502798426"/>
              </p:ext>
            </p:extLst>
          </p:nvPr>
        </p:nvGraphicFramePr>
        <p:xfrm>
          <a:off x="0" y="228600"/>
          <a:ext cx="9219600" cy="5852880"/>
        </p:xfrm>
        <a:graphic>
          <a:graphicData uri="http://schemas.openxmlformats.org/drawingml/2006/table">
            <a:tbl>
              <a:tblPr/>
              <a:tblGrid>
                <a:gridCol w="4493880">
                  <a:extLst>
                    <a:ext uri="{9D8B030D-6E8A-4147-A177-3AD203B41FA5}">
                      <a16:colId xmlns:a16="http://schemas.microsoft.com/office/drawing/2014/main" val="20000"/>
                    </a:ext>
                  </a:extLst>
                </a:gridCol>
                <a:gridCol w="4725720">
                  <a:extLst>
                    <a:ext uri="{9D8B030D-6E8A-4147-A177-3AD203B41FA5}">
                      <a16:colId xmlns:a16="http://schemas.microsoft.com/office/drawing/2014/main" val="20001"/>
                    </a:ext>
                  </a:extLst>
                </a:gridCol>
              </a:tblGrid>
              <a:tr h="457200">
                <a:tc>
                  <a:txBody>
                    <a:bodyPr/>
                    <a:lstStyle/>
                    <a:p>
                      <a:pPr algn="ctr">
                        <a:lnSpc>
                          <a:spcPct val="100000"/>
                        </a:lnSpc>
                        <a:tabLst>
                          <a:tab pos="0" algn="l"/>
                        </a:tabLst>
                      </a:pPr>
                      <a:r>
                        <a:rPr lang="en-US" sz="2400" b="1" strike="noStrike" spc="-1">
                          <a:solidFill>
                            <a:srgbClr val="FF0000"/>
                          </a:solidFill>
                          <a:latin typeface="Times New Roman"/>
                        </a:rPr>
                        <a:t>Hoạt động của mèo</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400" b="1" strike="noStrike" spc="-1">
                          <a:solidFill>
                            <a:srgbClr val="FF0000"/>
                          </a:solidFill>
                          <a:latin typeface="Times New Roman"/>
                        </a:rPr>
                        <a:t>Hoạt động của chó</a:t>
                      </a: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822240">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a:solidFill>
                          <a:srgbClr val="000000"/>
                        </a:solidFill>
                        <a:latin typeface="Arial"/>
                      </a:endParaRPr>
                    </a:p>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23680">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a:solidFill>
                          <a:srgbClr val="000000"/>
                        </a:solidFill>
                        <a:latin typeface="Arial"/>
                      </a:endParaRPr>
                    </a:p>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22240">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a:solidFill>
                          <a:srgbClr val="000000"/>
                        </a:solidFill>
                        <a:latin typeface="Arial"/>
                      </a:endParaRPr>
                    </a:p>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457200">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822240">
                <a:tc>
                  <a:txBody>
                    <a:bodyPr/>
                    <a:lstStyle/>
                    <a:p>
                      <a:pPr>
                        <a:lnSpc>
                          <a:spcPct val="100000"/>
                        </a:lnSpc>
                        <a:tabLst>
                          <a:tab pos="0" algn="l"/>
                        </a:tabLst>
                      </a:pPr>
                      <a:endParaRPr lang="en-US" sz="2400" b="0" strike="noStrike" spc="-1">
                        <a:solidFill>
                          <a:srgbClr val="000000"/>
                        </a:solidFill>
                        <a:latin typeface="Arial"/>
                      </a:endParaRPr>
                    </a:p>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823680">
                <a:tc>
                  <a:txBody>
                    <a:bodyPr/>
                    <a:lstStyle/>
                    <a:p>
                      <a:pPr>
                        <a:lnSpc>
                          <a:spcPct val="100000"/>
                        </a:lnSpc>
                        <a:tabLst>
                          <a:tab pos="0" algn="l"/>
                        </a:tabLst>
                      </a:pPr>
                      <a:endParaRPr lang="en-US" sz="2400" b="0" strike="noStrike" spc="-1">
                        <a:solidFill>
                          <a:srgbClr val="000000"/>
                        </a:solidFill>
                        <a:latin typeface="Arial"/>
                      </a:endParaRPr>
                    </a:p>
                    <a:p>
                      <a:pPr>
                        <a:lnSpc>
                          <a:spcPct val="100000"/>
                        </a:lnSpc>
                        <a:tabLst>
                          <a:tab pos="0" algn="l"/>
                        </a:tabLst>
                      </a:pPr>
                      <a:endParaRPr lang="en-US" sz="24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822240">
                <a:tc>
                  <a:txBody>
                    <a:bodyPr/>
                    <a:lstStyle/>
                    <a:p>
                      <a:pPr>
                        <a:lnSpc>
                          <a:spcPct val="100000"/>
                        </a:lnSpc>
                        <a:tabLst>
                          <a:tab pos="0" algn="l"/>
                        </a:tabLst>
                      </a:pPr>
                      <a:endParaRPr lang="en-US" sz="2400" b="1" strike="noStrike" spc="-1">
                        <a:solidFill>
                          <a:srgbClr val="000000"/>
                        </a:solidFill>
                        <a:latin typeface="Times New Roman"/>
                        <a:ea typeface="Times New Roman"/>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endParaRPr lang="en-US" sz="24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bl>
          </a:graphicData>
        </a:graphic>
      </p:graphicFrame>
      <p:sp>
        <p:nvSpPr>
          <p:cNvPr id="188" name="Text Box 33"/>
          <p:cNvSpPr/>
          <p:nvPr/>
        </p:nvSpPr>
        <p:spPr>
          <a:xfrm>
            <a:off x="0" y="762120"/>
            <a:ext cx="4571640" cy="470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Luôn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quấn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quýt</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bên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người</a:t>
            </a:r>
            <a:r>
              <a:rPr lang="en-US" sz="2500" b="1" strike="noStrike" spc="-1" dirty="0">
                <a:solidFill>
                  <a:srgbClr val="0000FF"/>
                </a:solidFill>
                <a:latin typeface="Times New Roman"/>
              </a:rPr>
              <a:t> </a:t>
            </a:r>
            <a:endParaRPr lang="en-US" sz="2500" b="0" strike="noStrike" spc="-1" dirty="0">
              <a:solidFill>
                <a:srgbClr val="000000"/>
              </a:solidFill>
              <a:latin typeface="Arial"/>
            </a:endParaRPr>
          </a:p>
        </p:txBody>
      </p:sp>
      <p:sp>
        <p:nvSpPr>
          <p:cNvPr id="189" name="Text Box 35"/>
          <p:cNvSpPr/>
          <p:nvPr/>
        </p:nvSpPr>
        <p:spPr>
          <a:xfrm>
            <a:off x="4495680" y="685800"/>
            <a:ext cx="441936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Mỗi</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lần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có</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người</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về</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l</a:t>
            </a:r>
            <a:r>
              <a:rPr lang="en-US" sz="2500" b="1" strike="noStrike" spc="-1" dirty="0" err="1">
                <a:solidFill>
                  <a:srgbClr val="008000"/>
                </a:solidFill>
                <a:latin typeface="Times New Roman"/>
                <a:ea typeface="Times New Roman"/>
              </a:rPr>
              <a:t>à</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vẫy</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đuôi</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mừng</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rối</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rít</a:t>
            </a:r>
            <a:endParaRPr lang="en-US" sz="2500" b="0" strike="noStrike" spc="-1" dirty="0">
              <a:solidFill>
                <a:srgbClr val="000000"/>
              </a:solidFill>
              <a:latin typeface="Arial"/>
            </a:endParaRPr>
          </a:p>
        </p:txBody>
      </p:sp>
      <p:sp>
        <p:nvSpPr>
          <p:cNvPr id="190" name="Text Box 36"/>
          <p:cNvSpPr/>
          <p:nvPr/>
        </p:nvSpPr>
        <p:spPr>
          <a:xfrm>
            <a:off x="4495680" y="1600200"/>
            <a:ext cx="4343040" cy="470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Nhảy</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chồm</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lên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em</a:t>
            </a:r>
            <a:endParaRPr lang="en-US" sz="2500" b="0" strike="noStrike" spc="-1" dirty="0">
              <a:solidFill>
                <a:srgbClr val="000000"/>
              </a:solidFill>
              <a:latin typeface="Arial"/>
            </a:endParaRPr>
          </a:p>
        </p:txBody>
      </p:sp>
      <p:sp>
        <p:nvSpPr>
          <p:cNvPr id="191" name="Text Box 38"/>
          <p:cNvSpPr/>
          <p:nvPr/>
        </p:nvSpPr>
        <p:spPr>
          <a:xfrm>
            <a:off x="0" y="1447920"/>
            <a:ext cx="457164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Nũng</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nịu</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dụi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đầu</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v</a:t>
            </a:r>
            <a:r>
              <a:rPr lang="en-US" sz="2500" b="1" strike="noStrike" spc="-1" dirty="0" err="1">
                <a:solidFill>
                  <a:srgbClr val="0000FF"/>
                </a:solidFill>
                <a:latin typeface="Times New Roman"/>
                <a:ea typeface="Times New Roman"/>
              </a:rPr>
              <a:t>ào</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chân</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em</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như</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đòi</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bế</a:t>
            </a:r>
            <a:endParaRPr lang="en-US" sz="2500" b="0" strike="noStrike" spc="-1" dirty="0">
              <a:solidFill>
                <a:srgbClr val="000000"/>
              </a:solidFill>
              <a:latin typeface="Arial"/>
            </a:endParaRPr>
          </a:p>
        </p:txBody>
      </p:sp>
      <p:sp>
        <p:nvSpPr>
          <p:cNvPr id="192" name="Text Box 39"/>
          <p:cNvSpPr/>
          <p:nvPr/>
        </p:nvSpPr>
        <p:spPr>
          <a:xfrm>
            <a:off x="0" y="2286000"/>
            <a:ext cx="457164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Ăn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nhỏ</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nhẹ</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khoan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thai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từ</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ngo</a:t>
            </a:r>
            <a:r>
              <a:rPr lang="en-US" sz="2500" b="1" strike="noStrike" spc="-1" dirty="0" err="1">
                <a:solidFill>
                  <a:srgbClr val="0000FF"/>
                </a:solidFill>
                <a:latin typeface="Times New Roman"/>
                <a:ea typeface="Times New Roman"/>
              </a:rPr>
              <a:t>ài</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vào</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trong</a:t>
            </a:r>
            <a:endParaRPr lang="en-US" sz="2500" b="0" strike="noStrike" spc="-1" dirty="0">
              <a:solidFill>
                <a:srgbClr val="000000"/>
              </a:solidFill>
              <a:latin typeface="Arial"/>
            </a:endParaRPr>
          </a:p>
        </p:txBody>
      </p:sp>
      <p:sp>
        <p:nvSpPr>
          <p:cNvPr id="193" name="Text Box 41"/>
          <p:cNvSpPr/>
          <p:nvPr/>
        </p:nvSpPr>
        <p:spPr>
          <a:xfrm>
            <a:off x="4495680" y="4419720"/>
            <a:ext cx="426672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Chạy</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rất</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nhanh</a:t>
            </a:r>
            <a:r>
              <a:rPr lang="en-US" sz="2500" b="1" strike="noStrike" spc="-1" dirty="0">
                <a:solidFill>
                  <a:srgbClr val="008000"/>
                </a:solidFill>
                <a:latin typeface="Times New Roman"/>
              </a:rPr>
              <a:t>, hay </a:t>
            </a:r>
            <a:r>
              <a:rPr lang="en-US" sz="2500" b="1" strike="noStrike" spc="-1" dirty="0" err="1">
                <a:solidFill>
                  <a:srgbClr val="008000"/>
                </a:solidFill>
                <a:latin typeface="Times New Roman"/>
              </a:rPr>
              <a:t>đuổi</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g</a:t>
            </a:r>
            <a:r>
              <a:rPr lang="en-US" sz="2500" b="1" strike="noStrike" spc="-1" dirty="0" err="1">
                <a:solidFill>
                  <a:srgbClr val="008000"/>
                </a:solidFill>
                <a:latin typeface="Times New Roman"/>
                <a:ea typeface="Times New Roman"/>
              </a:rPr>
              <a:t>à</a:t>
            </a:r>
            <a:r>
              <a:rPr lang="en-US" sz="2500" b="1" strike="noStrike" spc="-1" dirty="0">
                <a:solidFill>
                  <a:srgbClr val="008000"/>
                </a:solidFill>
                <a:latin typeface="Times New Roman"/>
                <a:ea typeface="Times New Roman"/>
              </a:rPr>
              <a:t>, </a:t>
            </a:r>
            <a:r>
              <a:rPr lang="en-US" sz="2500" b="1" strike="noStrike" spc="-1" dirty="0" err="1">
                <a:solidFill>
                  <a:srgbClr val="008000"/>
                </a:solidFill>
                <a:latin typeface="Times New Roman"/>
                <a:ea typeface="Times New Roman"/>
              </a:rPr>
              <a:t>vịt</a:t>
            </a:r>
            <a:endParaRPr lang="en-US" sz="2500" b="0" strike="noStrike" spc="-1" dirty="0">
              <a:solidFill>
                <a:srgbClr val="000000"/>
              </a:solidFill>
              <a:latin typeface="Arial"/>
            </a:endParaRPr>
          </a:p>
        </p:txBody>
      </p:sp>
      <p:sp>
        <p:nvSpPr>
          <p:cNvPr id="194" name="Text Box 43"/>
          <p:cNvSpPr/>
          <p:nvPr/>
        </p:nvSpPr>
        <p:spPr>
          <a:xfrm>
            <a:off x="0" y="5257800"/>
            <a:ext cx="426672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Nằm</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sưởi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nắng</a:t>
            </a:r>
            <a:r>
              <a:rPr lang="en-US" sz="2500" b="1" strike="noStrike" spc="-1" dirty="0">
                <a:solidFill>
                  <a:srgbClr val="0000FF"/>
                </a:solidFill>
                <a:latin typeface="Times New Roman"/>
              </a:rPr>
              <a:t>  hay </a:t>
            </a:r>
            <a:r>
              <a:rPr lang="en-US" sz="2500" b="1" strike="noStrike" spc="-1" dirty="0" err="1">
                <a:solidFill>
                  <a:srgbClr val="0000FF"/>
                </a:solidFill>
                <a:latin typeface="Times New Roman"/>
              </a:rPr>
              <a:t>lấy</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tay</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rửa</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mặt</a:t>
            </a:r>
            <a:endParaRPr lang="en-US" sz="2500" b="0" strike="noStrike" spc="-1" dirty="0">
              <a:solidFill>
                <a:srgbClr val="000000"/>
              </a:solidFill>
              <a:latin typeface="Arial"/>
            </a:endParaRPr>
          </a:p>
        </p:txBody>
      </p:sp>
      <p:sp>
        <p:nvSpPr>
          <p:cNvPr id="195" name="Text Box 44"/>
          <p:cNvSpPr/>
          <p:nvPr/>
        </p:nvSpPr>
        <p:spPr>
          <a:xfrm>
            <a:off x="0" y="4343400"/>
            <a:ext cx="441936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Vờn</a:t>
            </a:r>
            <a:r>
              <a:rPr lang="en-US" sz="2500" b="1" strike="noStrike" spc="-1" dirty="0">
                <a:solidFill>
                  <a:srgbClr val="0000FF"/>
                </a:solidFill>
                <a:latin typeface="Times New Roman"/>
              </a:rPr>
              <a:t> con </a:t>
            </a:r>
            <a:r>
              <a:rPr lang="en-US" sz="2500" b="1" strike="noStrike" spc="-1" dirty="0" err="1">
                <a:solidFill>
                  <a:srgbClr val="0000FF"/>
                </a:solidFill>
                <a:latin typeface="Times New Roman"/>
              </a:rPr>
              <a:t>chuột</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đến</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khi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chết</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mới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ăn</a:t>
            </a:r>
            <a:endParaRPr lang="en-US" sz="2500" b="0" strike="noStrike" spc="-1" dirty="0">
              <a:solidFill>
                <a:srgbClr val="000000"/>
              </a:solidFill>
              <a:latin typeface="Arial"/>
            </a:endParaRPr>
          </a:p>
        </p:txBody>
      </p:sp>
      <p:sp>
        <p:nvSpPr>
          <p:cNvPr id="196" name="Text Box 45"/>
          <p:cNvSpPr/>
          <p:nvPr/>
        </p:nvSpPr>
        <p:spPr>
          <a:xfrm>
            <a:off x="0" y="3657600"/>
            <a:ext cx="4419360" cy="470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Nằm</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im</a:t>
            </a:r>
            <a:r>
              <a:rPr lang="en-US" sz="2500" b="1" strike="noStrike" spc="-1" dirty="0">
                <a:solidFill>
                  <a:srgbClr val="0000FF"/>
                </a:solidFill>
                <a:latin typeface="Times New Roman"/>
              </a:rPr>
              <a:t> thin </a:t>
            </a:r>
            <a:r>
              <a:rPr lang="en-US" sz="2500" b="1" strike="noStrike" spc="-1" dirty="0" err="1">
                <a:solidFill>
                  <a:srgbClr val="0000FF"/>
                </a:solidFill>
                <a:latin typeface="Times New Roman"/>
              </a:rPr>
              <a:t>thít</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rình</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chuột</a:t>
            </a:r>
            <a:endParaRPr lang="en-US" sz="2500" b="0" strike="noStrike" spc="-1" dirty="0">
              <a:solidFill>
                <a:srgbClr val="000000"/>
              </a:solidFill>
              <a:latin typeface="Arial"/>
            </a:endParaRPr>
          </a:p>
        </p:txBody>
      </p:sp>
      <p:sp>
        <p:nvSpPr>
          <p:cNvPr id="197" name="Text Box 46"/>
          <p:cNvSpPr/>
          <p:nvPr/>
        </p:nvSpPr>
        <p:spPr>
          <a:xfrm>
            <a:off x="0" y="3124080"/>
            <a:ext cx="4419360" cy="470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Bước</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đi</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nhẹ</a:t>
            </a:r>
            <a:r>
              <a:rPr lang="en-US" sz="2500" b="1" strike="noStrike" spc="-1" dirty="0">
                <a:solidFill>
                  <a:srgbClr val="0000FF"/>
                </a:solidFill>
                <a:latin typeface="Times New Roman"/>
              </a:rPr>
              <a:t> </a:t>
            </a:r>
            <a:r>
              <a:rPr lang="en-US" sz="2500" b="1" strike="noStrike" spc="-1" dirty="0" err="1">
                <a:solidFill>
                  <a:srgbClr val="0000FF"/>
                </a:solidFill>
                <a:latin typeface="Times New Roman"/>
              </a:rPr>
              <a:t>nh</a:t>
            </a:r>
            <a:r>
              <a:rPr lang="en-US" sz="2500" b="1" strike="noStrike" spc="-1" dirty="0" err="1">
                <a:solidFill>
                  <a:srgbClr val="0000FF"/>
                </a:solidFill>
                <a:latin typeface="Times New Roman"/>
                <a:ea typeface="Times New Roman"/>
              </a:rPr>
              <a:t>àng</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rón</a:t>
            </a:r>
            <a:r>
              <a:rPr lang="en-US" sz="2500" b="1" strike="noStrike" spc="-1" dirty="0">
                <a:solidFill>
                  <a:srgbClr val="0000FF"/>
                </a:solidFill>
                <a:latin typeface="Times New Roman"/>
                <a:ea typeface="Times New Roman"/>
              </a:rPr>
              <a:t> </a:t>
            </a:r>
            <a:r>
              <a:rPr lang="en-US" sz="2500" b="1" strike="noStrike" spc="-1" dirty="0" err="1">
                <a:solidFill>
                  <a:srgbClr val="0000FF"/>
                </a:solidFill>
                <a:latin typeface="Times New Roman"/>
                <a:ea typeface="Times New Roman"/>
              </a:rPr>
              <a:t>rén</a:t>
            </a:r>
            <a:endParaRPr lang="en-US" sz="2500" b="0" strike="noStrike" spc="-1" dirty="0">
              <a:solidFill>
                <a:srgbClr val="000000"/>
              </a:solidFill>
              <a:latin typeface="Arial"/>
            </a:endParaRPr>
          </a:p>
        </p:txBody>
      </p:sp>
      <p:sp>
        <p:nvSpPr>
          <p:cNvPr id="198" name="Text Box 53"/>
          <p:cNvSpPr/>
          <p:nvPr/>
        </p:nvSpPr>
        <p:spPr>
          <a:xfrm>
            <a:off x="4495680" y="2286000"/>
            <a:ext cx="464796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Ăn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nhanh</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vừa</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ăn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vừa</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gầm</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gừ</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như</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sợ</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bị</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mất</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phần</a:t>
            </a:r>
            <a:endParaRPr lang="en-US" sz="2500" b="0" strike="noStrike" spc="-1" dirty="0">
              <a:solidFill>
                <a:srgbClr val="000000"/>
              </a:solidFill>
              <a:latin typeface="Arial"/>
            </a:endParaRPr>
          </a:p>
        </p:txBody>
      </p:sp>
      <p:sp>
        <p:nvSpPr>
          <p:cNvPr id="199" name="Text Box 55"/>
          <p:cNvSpPr/>
          <p:nvPr/>
        </p:nvSpPr>
        <p:spPr>
          <a:xfrm>
            <a:off x="4495680" y="3581280"/>
            <a:ext cx="4495320" cy="851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Nằm</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im</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mắt</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lim</a:t>
            </a:r>
            <a:r>
              <a:rPr lang="en-US" sz="2500" b="1" strike="noStrike" spc="-1" dirty="0">
                <a:solidFill>
                  <a:srgbClr val="008000"/>
                </a:solidFill>
                <a:latin typeface="Times New Roman"/>
              </a:rPr>
              <a:t> dim </a:t>
            </a:r>
            <a:r>
              <a:rPr lang="en-US" sz="2500" b="1" strike="noStrike" spc="-1" dirty="0" err="1">
                <a:solidFill>
                  <a:srgbClr val="008000"/>
                </a:solidFill>
                <a:latin typeface="Times New Roman"/>
              </a:rPr>
              <a:t>giả</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vờ</a:t>
            </a:r>
            <a:r>
              <a:rPr lang="en-US" sz="2500" b="1" strike="noStrike" spc="-1" dirty="0">
                <a:solidFill>
                  <a:srgbClr val="008000"/>
                </a:solidFill>
                <a:latin typeface="Times New Roman"/>
              </a:rPr>
              <a:t> </a:t>
            </a:r>
            <a:endParaRPr lang="en-US" sz="2500" b="0" strike="noStrike" spc="-1" dirty="0">
              <a:solidFill>
                <a:srgbClr val="000000"/>
              </a:solidFill>
              <a:latin typeface="Arial"/>
            </a:endParaRPr>
          </a:p>
          <a:p>
            <a:pPr>
              <a:lnSpc>
                <a:spcPct val="100000"/>
              </a:lnSpc>
              <a:tabLst>
                <a:tab pos="0" algn="l"/>
              </a:tabLst>
            </a:pPr>
            <a:r>
              <a:rPr lang="en-US" sz="2500" b="1" strike="noStrike" spc="-1" dirty="0" err="1">
                <a:solidFill>
                  <a:srgbClr val="008000"/>
                </a:solidFill>
                <a:latin typeface="Times New Roman"/>
              </a:rPr>
              <a:t>ngủ</a:t>
            </a:r>
            <a:endParaRPr lang="en-US" sz="2500" b="0" strike="noStrike" spc="-1" dirty="0">
              <a:solidFill>
                <a:srgbClr val="000000"/>
              </a:solidFill>
              <a:latin typeface="Arial"/>
            </a:endParaRPr>
          </a:p>
        </p:txBody>
      </p:sp>
      <p:sp>
        <p:nvSpPr>
          <p:cNvPr id="200" name="Text Box 57"/>
          <p:cNvSpPr/>
          <p:nvPr/>
        </p:nvSpPr>
        <p:spPr>
          <a:xfrm>
            <a:off x="4495680" y="3124080"/>
            <a:ext cx="4266720" cy="470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Clr>
                <a:srgbClr val="008000"/>
              </a:buClr>
              <a:buFont typeface="StarSymbol"/>
              <a:buChar char="-"/>
            </a:pP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Đi</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rón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rén</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nhẹ</a:t>
            </a:r>
            <a:r>
              <a:rPr lang="en-US" sz="2500" b="1" strike="noStrike" spc="-1" dirty="0">
                <a:solidFill>
                  <a:srgbClr val="008000"/>
                </a:solidFill>
                <a:latin typeface="Times New Roman"/>
              </a:rPr>
              <a:t> </a:t>
            </a:r>
            <a:r>
              <a:rPr lang="en-US" sz="2500" b="1" strike="noStrike" spc="-1" dirty="0" err="1">
                <a:solidFill>
                  <a:srgbClr val="008000"/>
                </a:solidFill>
                <a:latin typeface="Times New Roman"/>
              </a:rPr>
              <a:t>nh</a:t>
            </a:r>
            <a:r>
              <a:rPr lang="en-US" sz="2500" b="1" strike="noStrike" spc="-1" dirty="0" err="1">
                <a:solidFill>
                  <a:srgbClr val="008000"/>
                </a:solidFill>
                <a:latin typeface="Times New Roman"/>
                <a:ea typeface="Times New Roman"/>
              </a:rPr>
              <a:t>àng</a:t>
            </a:r>
            <a:endParaRPr lang="en-US" sz="2500" b="0" strike="noStrike" spc="-1" dirty="0">
              <a:solidFill>
                <a:srgbClr val="000000"/>
              </a:solidFill>
              <a:latin typeface="Arial"/>
            </a:endParaRPr>
          </a:p>
        </p:txBody>
      </p:sp>
      <p:sp>
        <p:nvSpPr>
          <p:cNvPr id="2" name="Rectangle 1"/>
          <p:cNvSpPr/>
          <p:nvPr/>
        </p:nvSpPr>
        <p:spPr>
          <a:xfrm>
            <a:off x="4571640" y="5491634"/>
            <a:ext cx="4390176" cy="477054"/>
          </a:xfrm>
          <a:prstGeom prst="rect">
            <a:avLst/>
          </a:prstGeom>
        </p:spPr>
        <p:txBody>
          <a:bodyPr wrap="none">
            <a:spAutoFit/>
          </a:bodyPr>
          <a:lstStyle/>
          <a:p>
            <a:pPr>
              <a:lnSpc>
                <a:spcPct val="100000"/>
              </a:lnSpc>
              <a:tabLst>
                <a:tab pos="0" algn="l"/>
              </a:tabLst>
            </a:pPr>
            <a:r>
              <a:rPr lang="en-US" sz="2500" b="1" spc="-1" dirty="0">
                <a:solidFill>
                  <a:srgbClr val="006600"/>
                </a:solidFill>
                <a:latin typeface="Times New Roman"/>
              </a:rPr>
              <a:t>- </a:t>
            </a:r>
            <a:r>
              <a:rPr lang="en-US" sz="2500" b="1" spc="-1" dirty="0" err="1">
                <a:solidFill>
                  <a:srgbClr val="006600"/>
                </a:solidFill>
                <a:latin typeface="Times New Roman"/>
              </a:rPr>
              <a:t>Giữ</a:t>
            </a:r>
            <a:r>
              <a:rPr lang="en-US" sz="2500" b="1" spc="-1" dirty="0">
                <a:solidFill>
                  <a:srgbClr val="006600"/>
                </a:solidFill>
                <a:latin typeface="Times New Roman"/>
              </a:rPr>
              <a:t> </a:t>
            </a:r>
            <a:r>
              <a:rPr lang="en-US" sz="2500" b="1" spc="-1" dirty="0" err="1">
                <a:solidFill>
                  <a:srgbClr val="006600"/>
                </a:solidFill>
                <a:latin typeface="Times New Roman"/>
              </a:rPr>
              <a:t>nh</a:t>
            </a:r>
            <a:r>
              <a:rPr lang="en-US" sz="2500" b="1" spc="-1" dirty="0" err="1">
                <a:solidFill>
                  <a:srgbClr val="006600"/>
                </a:solidFill>
                <a:latin typeface="Times New Roman"/>
                <a:ea typeface="Times New Roman"/>
              </a:rPr>
              <a:t>à</a:t>
            </a:r>
            <a:r>
              <a:rPr lang="en-US" sz="2500" b="1" spc="-1" dirty="0">
                <a:solidFill>
                  <a:srgbClr val="006600"/>
                </a:solidFill>
                <a:latin typeface="Times New Roman"/>
                <a:ea typeface="Times New Roman"/>
              </a:rPr>
              <a:t>, </a:t>
            </a:r>
            <a:r>
              <a:rPr lang="en-US" sz="2500" b="1" spc="-1" dirty="0" err="1">
                <a:solidFill>
                  <a:srgbClr val="006600"/>
                </a:solidFill>
                <a:latin typeface="Times New Roman"/>
                <a:ea typeface="Times New Roman"/>
              </a:rPr>
              <a:t>có</a:t>
            </a:r>
            <a:r>
              <a:rPr lang="en-US" sz="2500" b="1" spc="-1" dirty="0">
                <a:solidFill>
                  <a:srgbClr val="006600"/>
                </a:solidFill>
                <a:latin typeface="Times New Roman"/>
                <a:ea typeface="Times New Roman"/>
              </a:rPr>
              <a:t> </a:t>
            </a:r>
            <a:r>
              <a:rPr lang="en-US" sz="2500" b="1" spc="-1" dirty="0" err="1">
                <a:solidFill>
                  <a:srgbClr val="006600"/>
                </a:solidFill>
                <a:latin typeface="Times New Roman"/>
                <a:ea typeface="Times New Roman"/>
              </a:rPr>
              <a:t>người</a:t>
            </a:r>
            <a:r>
              <a:rPr lang="en-US" sz="2500" b="1" spc="-1" dirty="0">
                <a:solidFill>
                  <a:srgbClr val="006600"/>
                </a:solidFill>
                <a:latin typeface="Times New Roman"/>
                <a:ea typeface="Times New Roman"/>
              </a:rPr>
              <a:t> </a:t>
            </a:r>
            <a:r>
              <a:rPr lang="en-US" sz="2500" b="1" spc="-1" dirty="0" err="1">
                <a:solidFill>
                  <a:srgbClr val="006600"/>
                </a:solidFill>
                <a:latin typeface="Times New Roman"/>
                <a:ea typeface="Times New Roman"/>
              </a:rPr>
              <a:t>lạ</a:t>
            </a:r>
            <a:r>
              <a:rPr lang="en-US" sz="2500" b="1" spc="-1" dirty="0">
                <a:solidFill>
                  <a:srgbClr val="006600"/>
                </a:solidFill>
                <a:latin typeface="Times New Roman"/>
                <a:ea typeface="Times New Roman"/>
              </a:rPr>
              <a:t> </a:t>
            </a:r>
            <a:r>
              <a:rPr lang="en-US" sz="2500" b="1" spc="-1" dirty="0" err="1">
                <a:solidFill>
                  <a:srgbClr val="006600"/>
                </a:solidFill>
                <a:latin typeface="Times New Roman"/>
                <a:ea typeface="Times New Roman"/>
              </a:rPr>
              <a:t>sủa</a:t>
            </a:r>
            <a:r>
              <a:rPr lang="en-US" sz="2500" b="1" spc="-1" dirty="0">
                <a:solidFill>
                  <a:srgbClr val="006600"/>
                </a:solidFill>
                <a:latin typeface="Times New Roman"/>
                <a:ea typeface="Times New Roman"/>
              </a:rPr>
              <a:t> </a:t>
            </a:r>
            <a:r>
              <a:rPr lang="en-US" sz="2500" b="1" spc="-1" dirty="0" err="1">
                <a:solidFill>
                  <a:srgbClr val="006600"/>
                </a:solidFill>
                <a:latin typeface="Times New Roman"/>
                <a:ea typeface="Times New Roman"/>
              </a:rPr>
              <a:t>ầm</a:t>
            </a:r>
            <a:r>
              <a:rPr lang="en-US" sz="2500" b="1" spc="-1" dirty="0">
                <a:solidFill>
                  <a:srgbClr val="006600"/>
                </a:solidFill>
                <a:latin typeface="Times New Roman"/>
                <a:ea typeface="Times New Roman"/>
              </a:rPr>
              <a:t> ĩ</a:t>
            </a:r>
            <a:endParaRPr lang="en-US" sz="2500" spc="-1" dirty="0">
              <a:solidFill>
                <a:srgbClr val="000000"/>
              </a:solidFill>
            </a:endParaRPr>
          </a:p>
        </p:txBody>
      </p:sp>
    </p:spTree>
  </p:cSld>
  <p:clrMapOvr>
    <a:masterClrMapping/>
  </p:clrMapOvr>
  <p:transition>
    <p:dissolve/>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diamond(in)">
                                      <p:cBhvr additive="repl">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cBhvr additive="base">
                                        <p:cTn id="12" dur="500" fill="hold"/>
                                        <p:tgtEl>
                                          <p:spTgt spid="188"/>
                                        </p:tgtEl>
                                        <p:attrNameLst>
                                          <p:attrName>ppt_x</p:attrName>
                                        </p:attrNameLst>
                                      </p:cBhvr>
                                      <p:tavLst>
                                        <p:tav tm="0">
                                          <p:val>
                                            <p:strVal val="#ppt_x"/>
                                          </p:val>
                                        </p:tav>
                                        <p:tav tm="100000">
                                          <p:val>
                                            <p:strVal val="#ppt_x"/>
                                          </p:val>
                                        </p:tav>
                                      </p:tavLst>
                                    </p:anim>
                                    <p:anim calcmode="lin" valueType="num">
                                      <p:cBhvr additive="base">
                                        <p:cTn id="13" dur="500" fill="hold"/>
                                        <p:tgtEl>
                                          <p:spTgt spid="1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1"/>
                                        </p:tgtEl>
                                        <p:attrNameLst>
                                          <p:attrName>style.visibility</p:attrName>
                                        </p:attrNameLst>
                                      </p:cBhvr>
                                      <p:to>
                                        <p:strVal val="visible"/>
                                      </p:to>
                                    </p:set>
                                    <p:anim calcmode="lin" valueType="num">
                                      <p:cBhvr additive="base">
                                        <p:cTn id="18" dur="500" fill="hold"/>
                                        <p:tgtEl>
                                          <p:spTgt spid="191"/>
                                        </p:tgtEl>
                                        <p:attrNameLst>
                                          <p:attrName>ppt_x</p:attrName>
                                        </p:attrNameLst>
                                      </p:cBhvr>
                                      <p:tavLst>
                                        <p:tav tm="0">
                                          <p:val>
                                            <p:strVal val="#ppt_x"/>
                                          </p:val>
                                        </p:tav>
                                        <p:tav tm="100000">
                                          <p:val>
                                            <p:strVal val="#ppt_x"/>
                                          </p:val>
                                        </p:tav>
                                      </p:tavLst>
                                    </p:anim>
                                    <p:anim calcmode="lin" valueType="num">
                                      <p:cBhvr additive="base">
                                        <p:cTn id="19"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2"/>
                                        </p:tgtEl>
                                        <p:attrNameLst>
                                          <p:attrName>style.visibility</p:attrName>
                                        </p:attrNameLst>
                                      </p:cBhvr>
                                      <p:to>
                                        <p:strVal val="visible"/>
                                      </p:to>
                                    </p:set>
                                    <p:anim calcmode="lin" valueType="num">
                                      <p:cBhvr additive="base">
                                        <p:cTn id="24" dur="500" fill="hold"/>
                                        <p:tgtEl>
                                          <p:spTgt spid="192"/>
                                        </p:tgtEl>
                                        <p:attrNameLst>
                                          <p:attrName>ppt_x</p:attrName>
                                        </p:attrNameLst>
                                      </p:cBhvr>
                                      <p:tavLst>
                                        <p:tav tm="0">
                                          <p:val>
                                            <p:strVal val="#ppt_x"/>
                                          </p:val>
                                        </p:tav>
                                        <p:tav tm="100000">
                                          <p:val>
                                            <p:strVal val="#ppt_x"/>
                                          </p:val>
                                        </p:tav>
                                      </p:tavLst>
                                    </p:anim>
                                    <p:anim calcmode="lin" valueType="num">
                                      <p:cBhvr additive="base">
                                        <p:cTn id="25"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7"/>
                                        </p:tgtEl>
                                        <p:attrNameLst>
                                          <p:attrName>style.visibility</p:attrName>
                                        </p:attrNameLst>
                                      </p:cBhvr>
                                      <p:to>
                                        <p:strVal val="visible"/>
                                      </p:to>
                                    </p:set>
                                    <p:anim calcmode="lin" valueType="num">
                                      <p:cBhvr additive="base">
                                        <p:cTn id="30" dur="500" fill="hold"/>
                                        <p:tgtEl>
                                          <p:spTgt spid="197"/>
                                        </p:tgtEl>
                                        <p:attrNameLst>
                                          <p:attrName>ppt_x</p:attrName>
                                        </p:attrNameLst>
                                      </p:cBhvr>
                                      <p:tavLst>
                                        <p:tav tm="0">
                                          <p:val>
                                            <p:strVal val="#ppt_x"/>
                                          </p:val>
                                        </p:tav>
                                        <p:tav tm="100000">
                                          <p:val>
                                            <p:strVal val="#ppt_x"/>
                                          </p:val>
                                        </p:tav>
                                      </p:tavLst>
                                    </p:anim>
                                    <p:anim calcmode="lin" valueType="num">
                                      <p:cBhvr additive="base">
                                        <p:cTn id="31"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6"/>
                                        </p:tgtEl>
                                        <p:attrNameLst>
                                          <p:attrName>style.visibility</p:attrName>
                                        </p:attrNameLst>
                                      </p:cBhvr>
                                      <p:to>
                                        <p:strVal val="visible"/>
                                      </p:to>
                                    </p:set>
                                    <p:anim calcmode="lin" valueType="num">
                                      <p:cBhvr additive="base">
                                        <p:cTn id="36" dur="500" fill="hold"/>
                                        <p:tgtEl>
                                          <p:spTgt spid="196"/>
                                        </p:tgtEl>
                                        <p:attrNameLst>
                                          <p:attrName>ppt_x</p:attrName>
                                        </p:attrNameLst>
                                      </p:cBhvr>
                                      <p:tavLst>
                                        <p:tav tm="0">
                                          <p:val>
                                            <p:strVal val="#ppt_x"/>
                                          </p:val>
                                        </p:tav>
                                        <p:tav tm="100000">
                                          <p:val>
                                            <p:strVal val="#ppt_x"/>
                                          </p:val>
                                        </p:tav>
                                      </p:tavLst>
                                    </p:anim>
                                    <p:anim calcmode="lin" valueType="num">
                                      <p:cBhvr additive="base">
                                        <p:cTn id="37"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5"/>
                                        </p:tgtEl>
                                        <p:attrNameLst>
                                          <p:attrName>style.visibility</p:attrName>
                                        </p:attrNameLst>
                                      </p:cBhvr>
                                      <p:to>
                                        <p:strVal val="visible"/>
                                      </p:to>
                                    </p:set>
                                    <p:anim calcmode="lin" valueType="num">
                                      <p:cBhvr additive="base">
                                        <p:cTn id="42" dur="500" fill="hold"/>
                                        <p:tgtEl>
                                          <p:spTgt spid="195"/>
                                        </p:tgtEl>
                                        <p:attrNameLst>
                                          <p:attrName>ppt_x</p:attrName>
                                        </p:attrNameLst>
                                      </p:cBhvr>
                                      <p:tavLst>
                                        <p:tav tm="0">
                                          <p:val>
                                            <p:strVal val="#ppt_x"/>
                                          </p:val>
                                        </p:tav>
                                        <p:tav tm="100000">
                                          <p:val>
                                            <p:strVal val="#ppt_x"/>
                                          </p:val>
                                        </p:tav>
                                      </p:tavLst>
                                    </p:anim>
                                    <p:anim calcmode="lin" valueType="num">
                                      <p:cBhvr additive="base">
                                        <p:cTn id="43"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4"/>
                                        </p:tgtEl>
                                        <p:attrNameLst>
                                          <p:attrName>style.visibility</p:attrName>
                                        </p:attrNameLst>
                                      </p:cBhvr>
                                      <p:to>
                                        <p:strVal val="visible"/>
                                      </p:to>
                                    </p:set>
                                    <p:anim calcmode="lin" valueType="num">
                                      <p:cBhvr additive="base">
                                        <p:cTn id="48" dur="500" fill="hold"/>
                                        <p:tgtEl>
                                          <p:spTgt spid="194"/>
                                        </p:tgtEl>
                                        <p:attrNameLst>
                                          <p:attrName>ppt_x</p:attrName>
                                        </p:attrNameLst>
                                      </p:cBhvr>
                                      <p:tavLst>
                                        <p:tav tm="0">
                                          <p:val>
                                            <p:strVal val="#ppt_x"/>
                                          </p:val>
                                        </p:tav>
                                        <p:tav tm="100000">
                                          <p:val>
                                            <p:strVal val="#ppt_x"/>
                                          </p:val>
                                        </p:tav>
                                      </p:tavLst>
                                    </p:anim>
                                    <p:anim calcmode="lin" valueType="num">
                                      <p:cBhvr additive="base">
                                        <p:cTn id="49"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wipe(down)">
                                      <p:cBhvr>
                                        <p:cTn id="54" dur="500"/>
                                        <p:tgtEl>
                                          <p:spTgt spid="18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wipe(down)">
                                      <p:cBhvr>
                                        <p:cTn id="59" dur="500"/>
                                        <p:tgtEl>
                                          <p:spTgt spid="1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98"/>
                                        </p:tgtEl>
                                        <p:attrNameLst>
                                          <p:attrName>style.visibility</p:attrName>
                                        </p:attrNameLst>
                                      </p:cBhvr>
                                      <p:to>
                                        <p:strVal val="visible"/>
                                      </p:to>
                                    </p:set>
                                    <p:animEffect transition="in" filter="wipe(down)">
                                      <p:cBhvr>
                                        <p:cTn id="64" dur="500"/>
                                        <p:tgtEl>
                                          <p:spTgt spid="19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0"/>
                                        </p:tgtEl>
                                        <p:attrNameLst>
                                          <p:attrName>style.visibility</p:attrName>
                                        </p:attrNameLst>
                                      </p:cBhvr>
                                      <p:to>
                                        <p:strVal val="visible"/>
                                      </p:to>
                                    </p:set>
                                    <p:animEffect transition="in" filter="barn(inVertical)">
                                      <p:cBhvr>
                                        <p:cTn id="69" dur="500"/>
                                        <p:tgtEl>
                                          <p:spTgt spid="200"/>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circle(in)">
                                      <p:cBhvr>
                                        <p:cTn id="74" dur="2000"/>
                                        <p:tgtEl>
                                          <p:spTgt spid="19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93"/>
                                        </p:tgtEl>
                                        <p:attrNameLst>
                                          <p:attrName>style.visibility</p:attrName>
                                        </p:attrNameLst>
                                      </p:cBhvr>
                                      <p:to>
                                        <p:strVal val="visible"/>
                                      </p:to>
                                    </p:set>
                                    <p:animEffect transition="in" filter="wipe(down)">
                                      <p:cBhvr>
                                        <p:cTn id="79" dur="500"/>
                                        <p:tgtEl>
                                          <p:spTgt spid="19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151510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 name="Rectangle 1"/>
          <p:cNvSpPr/>
          <p:nvPr/>
        </p:nvSpPr>
        <p:spPr>
          <a:xfrm>
            <a:off x="345440" y="1285320"/>
            <a:ext cx="8554720" cy="4707527"/>
          </a:xfrm>
          <a:prstGeom prst="rect">
            <a:avLst/>
          </a:prstGeom>
          <a:noFill/>
          <a:ln>
            <a:noFill/>
            <a:round/>
          </a:ln>
          <a:effectLst>
            <a:outerShdw blurRad="39960" dist="2016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wrap="square" lIns="90000" tIns="45000" rIns="90000" bIns="45000" anchor="t">
            <a:spAutoFit/>
          </a:bodyPr>
          <a:lstStyle/>
          <a:p>
            <a:pPr algn="ctr">
              <a:lnSpc>
                <a:spcPct val="100000"/>
              </a:lnSpc>
              <a:tabLst>
                <a:tab pos="0" algn="l"/>
              </a:tabLst>
            </a:pPr>
            <a:r>
              <a:rPr lang="vi-VN" sz="2500" b="1" strike="noStrike" spc="-1" dirty="0">
                <a:solidFill>
                  <a:srgbClr val="0000FF"/>
                </a:solidFill>
                <a:latin typeface="Arial"/>
              </a:rPr>
              <a:t>Tả hoạt động của con </a:t>
            </a:r>
            <a:r>
              <a:rPr lang="vi-VN" sz="2500" b="1" strike="noStrike" spc="-1" dirty="0" smtClean="0">
                <a:solidFill>
                  <a:srgbClr val="0000FF"/>
                </a:solidFill>
                <a:latin typeface="Arial"/>
              </a:rPr>
              <a:t>mèo</a:t>
            </a:r>
            <a:endParaRPr lang="en-US" sz="2500" b="1" strike="noStrike" spc="-1" dirty="0" smtClean="0">
              <a:solidFill>
                <a:srgbClr val="0000FF"/>
              </a:solidFill>
              <a:latin typeface="Arial"/>
            </a:endParaRPr>
          </a:p>
          <a:p>
            <a:pPr algn="ctr">
              <a:lnSpc>
                <a:spcPct val="100000"/>
              </a:lnSpc>
              <a:tabLst>
                <a:tab pos="0" algn="l"/>
              </a:tabLst>
            </a:pPr>
            <a:endParaRPr lang="en-US" sz="2500" strike="noStrike" spc="-1" dirty="0">
              <a:solidFill>
                <a:srgbClr val="000000"/>
              </a:solidFill>
              <a:latin typeface="Arial"/>
            </a:endParaRPr>
          </a:p>
          <a:p>
            <a:pPr algn="just">
              <a:lnSpc>
                <a:spcPct val="100000"/>
              </a:lnSpc>
              <a:tabLst>
                <a:tab pos="0" algn="l"/>
              </a:tabLst>
            </a:pPr>
            <a:r>
              <a:rPr lang="en-US" sz="2500" b="0" strike="noStrike" spc="-1" dirty="0" smtClean="0">
                <a:solidFill>
                  <a:srgbClr val="003300"/>
                </a:solidFill>
                <a:latin typeface="Arial"/>
              </a:rPr>
              <a:t>		</a:t>
            </a:r>
            <a:r>
              <a:rPr lang="en-US" sz="2500" b="1" strike="noStrike" spc="-1" dirty="0" smtClean="0">
                <a:solidFill>
                  <a:srgbClr val="003300"/>
                </a:solidFill>
                <a:latin typeface="Arial"/>
              </a:rPr>
              <a:t>Con </a:t>
            </a:r>
            <a:r>
              <a:rPr lang="en-US" sz="2500" b="1" strike="noStrike" spc="-1" dirty="0" err="1" smtClean="0">
                <a:solidFill>
                  <a:srgbClr val="003300"/>
                </a:solidFill>
                <a:latin typeface="Arial"/>
              </a:rPr>
              <a:t>mèo</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nhà</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em</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đã</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nuôi</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từ</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rất</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lâu</a:t>
            </a:r>
            <a:r>
              <a:rPr lang="en-US" sz="2500" b="1" strike="noStrike" spc="-1" dirty="0" smtClean="0">
                <a:solidFill>
                  <a:srgbClr val="003300"/>
                </a:solidFill>
                <a:latin typeface="Arial"/>
              </a:rPr>
              <a:t>. </a:t>
            </a:r>
            <a:r>
              <a:rPr lang="vi-VN" sz="2500" b="1" strike="noStrike" spc="-1" dirty="0" smtClean="0">
                <a:solidFill>
                  <a:srgbClr val="003300"/>
                </a:solidFill>
                <a:latin typeface="Arial"/>
              </a:rPr>
              <a:t>Những </a:t>
            </a:r>
            <a:r>
              <a:rPr lang="vi-VN" sz="2500" b="1" strike="noStrike" spc="-1" dirty="0">
                <a:solidFill>
                  <a:srgbClr val="003300"/>
                </a:solidFill>
                <a:latin typeface="Arial"/>
              </a:rPr>
              <a:t>ngày nắng ấm, </a:t>
            </a:r>
            <a:r>
              <a:rPr lang="vi-VN" sz="2500" b="1" strike="noStrike" spc="-1" dirty="0">
                <a:solidFill>
                  <a:srgbClr val="FF0000"/>
                </a:solidFill>
                <a:latin typeface="Arial"/>
              </a:rPr>
              <a:t>chị </a:t>
            </a:r>
            <a:r>
              <a:rPr lang="vi-VN" sz="2500" b="1" strike="noStrike" spc="-1" dirty="0">
                <a:solidFill>
                  <a:srgbClr val="003300"/>
                </a:solidFill>
                <a:latin typeface="Arial"/>
              </a:rPr>
              <a:t>thường hay ra sân nằm cạnh gốc cau, phơi cái bụng trắng hồng ra đón nắng. Đôi mắt lúc nào cũng ra vẻ lim dim ngắm nhìn những tàu cau đong đưa giữa vòm trời cao xanh. Thỉnh thoảng </a:t>
            </a:r>
            <a:r>
              <a:rPr lang="vi-VN" sz="2500" b="1" strike="noStrike" spc="-1" dirty="0">
                <a:solidFill>
                  <a:srgbClr val="FF0000"/>
                </a:solidFill>
                <a:latin typeface="Arial"/>
              </a:rPr>
              <a:t>chị </a:t>
            </a:r>
            <a:r>
              <a:rPr lang="vi-VN" sz="2500" b="1" strike="noStrike" spc="-1" dirty="0">
                <a:solidFill>
                  <a:srgbClr val="003300"/>
                </a:solidFill>
                <a:latin typeface="Arial"/>
              </a:rPr>
              <a:t>cũng hay đùa nghịch với chú cún con. Vật lộn đuổi bắt chán, </a:t>
            </a:r>
            <a:r>
              <a:rPr lang="vi-VN" sz="2500" b="1" strike="noStrike" spc="-1" dirty="0">
                <a:solidFill>
                  <a:srgbClr val="FF0000"/>
                </a:solidFill>
                <a:latin typeface="Arial"/>
              </a:rPr>
              <a:t>chị</a:t>
            </a:r>
            <a:r>
              <a:rPr lang="vi-VN" sz="2500" b="1" strike="noStrike" spc="-1" dirty="0">
                <a:solidFill>
                  <a:srgbClr val="003300"/>
                </a:solidFill>
                <a:latin typeface="Arial"/>
              </a:rPr>
              <a:t> lại phóng mình bám vào cây cau, thoăn thoắt trèo. Nhoáng một cái đã thấy </a:t>
            </a:r>
            <a:r>
              <a:rPr lang="vi-VN" sz="2500" b="1" strike="noStrike" spc="-1" dirty="0">
                <a:solidFill>
                  <a:srgbClr val="FF0000"/>
                </a:solidFill>
                <a:latin typeface="Arial"/>
              </a:rPr>
              <a:t>chị</a:t>
            </a:r>
            <a:r>
              <a:rPr lang="vi-VN" sz="2500" b="1" strike="noStrike" spc="-1" dirty="0">
                <a:solidFill>
                  <a:srgbClr val="003300"/>
                </a:solidFill>
                <a:latin typeface="Arial"/>
              </a:rPr>
              <a:t> ở tít trên ngọn cau, ngoái đầu nhìn chú cún con đứng dưới gốc sủa ầm ĩ</a:t>
            </a:r>
            <a:r>
              <a:rPr lang="vi-VN" sz="2500" b="1" strike="noStrike" spc="-1" dirty="0" smtClean="0">
                <a:solidFill>
                  <a:srgbClr val="003300"/>
                </a:solidFill>
                <a:latin typeface="Arial"/>
              </a:rPr>
              <a:t>.</a:t>
            </a:r>
            <a:r>
              <a:rPr lang="en-US" sz="2500" b="1" strike="noStrike" spc="-1" dirty="0" smtClean="0">
                <a:solidFill>
                  <a:srgbClr val="003300"/>
                </a:solidFill>
                <a:latin typeface="Arial"/>
              </a:rPr>
              <a:t> </a:t>
            </a:r>
            <a:r>
              <a:rPr lang="en-US" sz="2500" b="1" strike="noStrike" spc="-1" dirty="0" err="1" smtClean="0">
                <a:solidFill>
                  <a:srgbClr val="FF0000"/>
                </a:solidFill>
                <a:latin typeface="Arial"/>
              </a:rPr>
              <a:t>Chị</a:t>
            </a:r>
            <a:r>
              <a:rPr lang="en-US" sz="2500" b="1" strike="noStrike" spc="-1" dirty="0" smtClean="0">
                <a:solidFill>
                  <a:srgbClr val="FF0000"/>
                </a:solidFill>
                <a:latin typeface="Arial"/>
              </a:rPr>
              <a:t> </a:t>
            </a:r>
            <a:r>
              <a:rPr lang="en-US" sz="2500" b="1" strike="noStrike" spc="-1" dirty="0" err="1" smtClean="0">
                <a:solidFill>
                  <a:srgbClr val="003300"/>
                </a:solidFill>
                <a:latin typeface="Arial"/>
              </a:rPr>
              <a:t>thật</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đáng</a:t>
            </a:r>
            <a:r>
              <a:rPr lang="en-US" sz="2500" b="1" strike="noStrike" spc="-1" dirty="0" smtClean="0">
                <a:solidFill>
                  <a:srgbClr val="003300"/>
                </a:solidFill>
                <a:latin typeface="Arial"/>
              </a:rPr>
              <a:t> </a:t>
            </a:r>
            <a:r>
              <a:rPr lang="en-US" sz="2500" b="1" strike="noStrike" spc="-1" dirty="0" err="1" smtClean="0">
                <a:solidFill>
                  <a:srgbClr val="003300"/>
                </a:solidFill>
                <a:latin typeface="Arial"/>
              </a:rPr>
              <a:t>yêu</a:t>
            </a:r>
            <a:r>
              <a:rPr lang="en-US" sz="2500" b="1" strike="noStrike" spc="-1" dirty="0" smtClean="0">
                <a:solidFill>
                  <a:srgbClr val="003300"/>
                </a:solidFill>
                <a:latin typeface="Arial"/>
              </a:rPr>
              <a:t>.</a:t>
            </a:r>
            <a:endParaRPr lang="en-US" sz="2500" b="1" strike="noStrike" spc="-1" dirty="0">
              <a:solidFill>
                <a:srgbClr val="000000"/>
              </a:solidFill>
              <a:latin typeface="Arial"/>
            </a:endParaRPr>
          </a:p>
        </p:txBody>
      </p:sp>
      <p:sp>
        <p:nvSpPr>
          <p:cNvPr id="4" name="Rectangle 13"/>
          <p:cNvSpPr/>
          <p:nvPr/>
        </p:nvSpPr>
        <p:spPr>
          <a:xfrm>
            <a:off x="533520" y="513080"/>
            <a:ext cx="8087480" cy="521766"/>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a:latin typeface="Times New Roman"/>
              </a:rPr>
              <a:t>* </a:t>
            </a:r>
            <a:r>
              <a:rPr lang="en-US" sz="2800" b="1" strike="noStrike" spc="-1" dirty="0" err="1">
                <a:latin typeface="Times New Roman"/>
              </a:rPr>
              <a:t>Viết</a:t>
            </a:r>
            <a:r>
              <a:rPr lang="en-US" sz="2800" b="1" strike="noStrike" spc="-1" dirty="0">
                <a:latin typeface="Times New Roman"/>
              </a:rPr>
              <a:t> </a:t>
            </a:r>
            <a:r>
              <a:rPr lang="en-US" sz="2800" b="1" strike="noStrike" spc="-1" dirty="0" err="1" smtClean="0">
                <a:latin typeface="Times New Roman"/>
              </a:rPr>
              <a:t>đoạn</a:t>
            </a:r>
            <a:r>
              <a:rPr lang="en-US" sz="2800" b="1" strike="noStrike" spc="-1" dirty="0" smtClean="0">
                <a:latin typeface="Times New Roman"/>
              </a:rPr>
              <a:t> </a:t>
            </a:r>
            <a:r>
              <a:rPr lang="en-US" sz="2800" b="1" strike="noStrike" spc="-1" dirty="0" err="1">
                <a:latin typeface="Times New Roman"/>
              </a:rPr>
              <a:t>văn</a:t>
            </a:r>
            <a:r>
              <a:rPr lang="en-US" sz="2800" b="1" strike="noStrike" spc="-1" dirty="0">
                <a:latin typeface="Times New Roman"/>
              </a:rPr>
              <a:t> </a:t>
            </a:r>
            <a:r>
              <a:rPr lang="en-US" sz="2800" b="1" strike="noStrike" spc="-1" dirty="0" err="1" smtClean="0">
                <a:latin typeface="Times New Roman"/>
              </a:rPr>
              <a:t>quan</a:t>
            </a:r>
            <a:r>
              <a:rPr lang="en-US" sz="2800" b="1" strike="noStrike" spc="-1" dirty="0" smtClean="0">
                <a:latin typeface="Times New Roman"/>
              </a:rPr>
              <a:t> </a:t>
            </a:r>
            <a:r>
              <a:rPr lang="en-US" sz="2800" b="1" strike="noStrike" spc="-1" dirty="0" err="1">
                <a:latin typeface="Times New Roman"/>
              </a:rPr>
              <a:t>sát</a:t>
            </a:r>
            <a:r>
              <a:rPr lang="en-US" sz="2800" b="1" strike="noStrike" spc="-1" dirty="0">
                <a:latin typeface="Times New Roman"/>
              </a:rPr>
              <a:t> con </a:t>
            </a:r>
            <a:r>
              <a:rPr lang="en-US" sz="2800" b="1" strike="noStrike" spc="-1" dirty="0" err="1" smtClean="0">
                <a:latin typeface="Times New Roman"/>
              </a:rPr>
              <a:t>vật</a:t>
            </a:r>
            <a:r>
              <a:rPr lang="en-US" sz="2800" b="1" strike="noStrike" spc="-1" dirty="0" smtClean="0">
                <a:latin typeface="Times New Roman"/>
                <a:ea typeface="Times New Roman"/>
              </a:rPr>
              <a:t>.</a:t>
            </a:r>
            <a:endParaRPr lang="en-US"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repl">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additive="repl">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additive="repl">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06"/>
                                        </p:tgtEl>
                                        <p:attrNameLst>
                                          <p:attrName>style.visibility</p:attrName>
                                        </p:attrNameLst>
                                      </p:cBhvr>
                                      <p:to>
                                        <p:strVal val="visible"/>
                                      </p:to>
                                    </p:set>
                                    <p:animEffect transition="in" filter="circle(in)">
                                      <p:cBhvr>
                                        <p:cTn id="14"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2"/>
          <p:cNvSpPr/>
          <p:nvPr/>
        </p:nvSpPr>
        <p:spPr>
          <a:xfrm>
            <a:off x="325480" y="1503640"/>
            <a:ext cx="8503560" cy="4522861"/>
          </a:xfrm>
          <a:prstGeom prst="rect">
            <a:avLst/>
          </a:prstGeom>
          <a:noFill/>
          <a:ln>
            <a:noFill/>
            <a:round/>
          </a:ln>
          <a:effectLst>
            <a:outerShdw blurRad="3996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wrap="square" lIns="90000" tIns="45000" rIns="90000" bIns="45000" anchor="t">
            <a:spAutoFit/>
          </a:bodyPr>
          <a:lstStyle/>
          <a:p>
            <a:pPr algn="ctr">
              <a:lnSpc>
                <a:spcPct val="100000"/>
              </a:lnSpc>
              <a:tabLst>
                <a:tab pos="0" algn="l"/>
              </a:tabLst>
            </a:pPr>
            <a:r>
              <a:rPr lang="vi-VN" sz="2400" b="1" strike="noStrike" spc="-1" dirty="0">
                <a:solidFill>
                  <a:srgbClr val="000000"/>
                </a:solidFill>
                <a:latin typeface="Arial"/>
              </a:rPr>
              <a:t> </a:t>
            </a:r>
            <a:r>
              <a:rPr lang="vi-VN" sz="2400" b="1" strike="noStrike" spc="-1" dirty="0">
                <a:solidFill>
                  <a:srgbClr val="FF0000"/>
                </a:solidFill>
                <a:latin typeface="Arial"/>
              </a:rPr>
              <a:t>Tả hoạt động con </a:t>
            </a:r>
            <a:r>
              <a:rPr lang="vi-VN" sz="2400" b="1" strike="noStrike" spc="-1" dirty="0" smtClean="0">
                <a:solidFill>
                  <a:srgbClr val="FF0000"/>
                </a:solidFill>
                <a:latin typeface="Arial"/>
              </a:rPr>
              <a:t>chó</a:t>
            </a:r>
            <a:endParaRPr lang="en-US" sz="2400" b="1" strike="noStrike" spc="-1" dirty="0" smtClean="0">
              <a:solidFill>
                <a:srgbClr val="FF0000"/>
              </a:solidFill>
              <a:latin typeface="Arial"/>
            </a:endParaRPr>
          </a:p>
          <a:p>
            <a:pPr algn="ctr">
              <a:lnSpc>
                <a:spcPct val="100000"/>
              </a:lnSpc>
              <a:tabLst>
                <a:tab pos="0" algn="l"/>
              </a:tabLst>
            </a:pPr>
            <a:endParaRPr lang="en-US" sz="2400" strike="noStrike" spc="-1" dirty="0">
              <a:solidFill>
                <a:srgbClr val="000000"/>
              </a:solidFill>
              <a:latin typeface="Arial"/>
            </a:endParaRPr>
          </a:p>
          <a:p>
            <a:pPr algn="just">
              <a:lnSpc>
                <a:spcPct val="100000"/>
              </a:lnSpc>
              <a:tabLst>
                <a:tab pos="0" algn="l"/>
              </a:tabLst>
            </a:pPr>
            <a:r>
              <a:rPr lang="vi-VN" sz="2400" b="0" strike="noStrike" spc="-1" dirty="0">
                <a:solidFill>
                  <a:srgbClr val="0D0D0D"/>
                </a:solidFill>
                <a:latin typeface="Arial"/>
              </a:rPr>
              <a:t>        </a:t>
            </a:r>
            <a:r>
              <a:rPr lang="vi-VN" sz="2400" b="1" strike="noStrike" spc="-1" dirty="0">
                <a:solidFill>
                  <a:srgbClr val="7030A0"/>
                </a:solidFill>
                <a:latin typeface="Arial"/>
              </a:rPr>
              <a:t>Con </a:t>
            </a:r>
            <a:r>
              <a:rPr lang="vi-VN" sz="2400" b="1" strike="noStrike" spc="-1" dirty="0">
                <a:solidFill>
                  <a:srgbClr val="FF0000"/>
                </a:solidFill>
                <a:latin typeface="Arial"/>
              </a:rPr>
              <a:t>Vện</a:t>
            </a:r>
            <a:r>
              <a:rPr lang="vi-VN" sz="2400" b="1" strike="noStrike" spc="-1" dirty="0">
                <a:solidFill>
                  <a:srgbClr val="7030A0"/>
                </a:solidFill>
                <a:latin typeface="Arial"/>
              </a:rPr>
              <a:t> nhà em rất khôn. Mỗi lần có người lạ đến, chú thường phóng ra trước, đứng chắn ở cổng, sủa ầm ĩ, đợi người nhà bước ra mới thôi sủa. Thấy con chó vằn vện, ai cũng sợ. Nhưng con </a:t>
            </a:r>
            <a:r>
              <a:rPr lang="vi-VN" sz="2400" b="1" strike="noStrike" spc="-1" dirty="0">
                <a:solidFill>
                  <a:srgbClr val="FF0000"/>
                </a:solidFill>
                <a:latin typeface="Arial"/>
              </a:rPr>
              <a:t>Vện</a:t>
            </a:r>
            <a:r>
              <a:rPr lang="vi-VN" sz="2400" b="1" strike="noStrike" spc="-1" dirty="0">
                <a:solidFill>
                  <a:srgbClr val="7030A0"/>
                </a:solidFill>
                <a:latin typeface="Arial"/>
              </a:rPr>
              <a:t> hiền và biết điều lắm. Khách lạ  chẳng bao giờ chú cho qua cửa, đứng chặn lại, đợi chủ nhà ra, chú mới chịu nhường lối. Còn khách thân quen, </a:t>
            </a:r>
            <a:r>
              <a:rPr lang="vi-VN" sz="2400" b="1" strike="noStrike" spc="-1" dirty="0">
                <a:solidFill>
                  <a:srgbClr val="FF0000"/>
                </a:solidFill>
                <a:latin typeface="Arial"/>
              </a:rPr>
              <a:t>Vện</a:t>
            </a:r>
            <a:r>
              <a:rPr lang="vi-VN" sz="2400" b="1" strike="noStrike" spc="-1" dirty="0">
                <a:solidFill>
                  <a:srgbClr val="7030A0"/>
                </a:solidFill>
                <a:latin typeface="Arial"/>
              </a:rPr>
              <a:t> nhảy cẫng lên, cái đuôi thì ngoe nguẩy. Có lúc còn đưa chân trước cho khách cầm rung rung một cách điệu nghệ. Y hệt như kiểu bắt tay của người lớn khi gặp nhau vậy. Em rất yêu </a:t>
            </a:r>
            <a:r>
              <a:rPr lang="vi-VN" sz="2400" b="1" strike="noStrike" spc="-1" dirty="0">
                <a:solidFill>
                  <a:srgbClr val="FF0000"/>
                </a:solidFill>
                <a:latin typeface="Arial"/>
              </a:rPr>
              <a:t>Vện</a:t>
            </a:r>
            <a:r>
              <a:rPr lang="vi-VN" sz="2400" b="1" strike="noStrike" spc="-1" dirty="0">
                <a:solidFill>
                  <a:srgbClr val="7030A0"/>
                </a:solidFill>
                <a:latin typeface="Arial"/>
              </a:rPr>
              <a:t>.</a:t>
            </a:r>
            <a:endParaRPr lang="en-US" sz="2400" b="1" strike="noStrike" spc="-1" dirty="0">
              <a:solidFill>
                <a:srgbClr val="000000"/>
              </a:solidFill>
              <a:latin typeface="Arial"/>
            </a:endParaRPr>
          </a:p>
        </p:txBody>
      </p:sp>
      <p:sp>
        <p:nvSpPr>
          <p:cNvPr id="4" name="Rectangle 13"/>
          <p:cNvSpPr/>
          <p:nvPr/>
        </p:nvSpPr>
        <p:spPr>
          <a:xfrm>
            <a:off x="533520" y="513080"/>
            <a:ext cx="8087480" cy="521766"/>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a:latin typeface="Times New Roman"/>
              </a:rPr>
              <a:t>* </a:t>
            </a:r>
            <a:r>
              <a:rPr lang="en-US" sz="2800" b="1" strike="noStrike" spc="-1" dirty="0" err="1">
                <a:latin typeface="Times New Roman"/>
              </a:rPr>
              <a:t>Viết</a:t>
            </a:r>
            <a:r>
              <a:rPr lang="en-US" sz="2800" b="1" strike="noStrike" spc="-1" dirty="0">
                <a:latin typeface="Times New Roman"/>
              </a:rPr>
              <a:t> </a:t>
            </a:r>
            <a:r>
              <a:rPr lang="en-US" sz="2800" b="1" strike="noStrike" spc="-1" dirty="0" err="1" smtClean="0">
                <a:latin typeface="Times New Roman"/>
              </a:rPr>
              <a:t>đoạn</a:t>
            </a:r>
            <a:r>
              <a:rPr lang="en-US" sz="2800" b="1" strike="noStrike" spc="-1" dirty="0" smtClean="0">
                <a:latin typeface="Times New Roman"/>
              </a:rPr>
              <a:t> </a:t>
            </a:r>
            <a:r>
              <a:rPr lang="en-US" sz="2800" b="1" strike="noStrike" spc="-1" dirty="0" err="1">
                <a:latin typeface="Times New Roman"/>
              </a:rPr>
              <a:t>văn</a:t>
            </a:r>
            <a:r>
              <a:rPr lang="en-US" sz="2800" b="1" strike="noStrike" spc="-1" dirty="0">
                <a:latin typeface="Times New Roman"/>
              </a:rPr>
              <a:t> </a:t>
            </a:r>
            <a:r>
              <a:rPr lang="en-US" sz="2800" b="1" strike="noStrike" spc="-1" dirty="0" err="1" smtClean="0">
                <a:latin typeface="Times New Roman"/>
              </a:rPr>
              <a:t>quan</a:t>
            </a:r>
            <a:r>
              <a:rPr lang="en-US" sz="2800" b="1" strike="noStrike" spc="-1" dirty="0" smtClean="0">
                <a:latin typeface="Times New Roman"/>
              </a:rPr>
              <a:t> </a:t>
            </a:r>
            <a:r>
              <a:rPr lang="en-US" sz="2800" b="1" strike="noStrike" spc="-1" dirty="0" err="1">
                <a:latin typeface="Times New Roman"/>
              </a:rPr>
              <a:t>sát</a:t>
            </a:r>
            <a:r>
              <a:rPr lang="en-US" sz="2800" b="1" strike="noStrike" spc="-1" dirty="0">
                <a:latin typeface="Times New Roman"/>
              </a:rPr>
              <a:t> con </a:t>
            </a:r>
            <a:r>
              <a:rPr lang="en-US" sz="2800" b="1" strike="noStrike" spc="-1" dirty="0" err="1" smtClean="0">
                <a:latin typeface="Times New Roman"/>
              </a:rPr>
              <a:t>vật</a:t>
            </a:r>
            <a:r>
              <a:rPr lang="en-US" sz="2800" b="1" strike="noStrike" spc="-1" dirty="0" smtClean="0">
                <a:latin typeface="Times New Roman"/>
                <a:ea typeface="Times New Roman"/>
              </a:rPr>
              <a:t>.</a:t>
            </a:r>
            <a:endParaRPr lang="en-US" sz="2800" b="0" strike="noStrike" spc="-1" dirty="0">
              <a:latin typeface="Arial"/>
            </a:endParaRPr>
          </a:p>
        </p:txBody>
      </p:sp>
    </p:spTree>
    <p:extLst>
      <p:ext uri="{BB962C8B-B14F-4D97-AF65-F5344CB8AC3E}">
        <p14:creationId xmlns:p14="http://schemas.microsoft.com/office/powerpoint/2010/main" val="41017849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circle(in)">
                                      <p:cBhvr>
                                        <p:cTn id="7" dur="2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p:cNvGrpSpPr>
            <a:grpSpLocks/>
          </p:cNvGrpSpPr>
          <p:nvPr/>
        </p:nvGrpSpPr>
        <p:grpSpPr bwMode="auto">
          <a:xfrm>
            <a:off x="0" y="0"/>
            <a:ext cx="9144000" cy="6858000"/>
            <a:chOff x="0" y="0"/>
            <a:chExt cx="9144000" cy="6858000"/>
          </a:xfrm>
        </p:grpSpPr>
        <p:pic>
          <p:nvPicPr>
            <p:cNvPr id="7171"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9"/>
            <p:cNvSpPr txBox="1">
              <a:spLocks noChangeArrowheads="1"/>
            </p:cNvSpPr>
            <p:nvPr/>
          </p:nvSpPr>
          <p:spPr bwMode="auto">
            <a:xfrm>
              <a:off x="1219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FF00"/>
                  </a:solidFill>
                  <a:latin typeface="HP001 4 hàng" panose="020B0603050302020204" pitchFamily="34" charset="0"/>
                </a:rPr>
                <a:t>Tạm biệt các em,</a:t>
              </a:r>
            </a:p>
            <a:p>
              <a:pPr algn="ctr" eaLnBrk="1" hangingPunct="1">
                <a:spcBef>
                  <a:spcPct val="50000"/>
                </a:spcBef>
                <a:buFontTx/>
                <a:buNone/>
              </a:pPr>
              <a:r>
                <a:rPr lang="en-US" altLang="en-US" sz="3600" b="1">
                  <a:solidFill>
                    <a:srgbClr val="FFFF00"/>
                  </a:solidFill>
                  <a:latin typeface="HP001 4 hàng" panose="020B0603050302020204" pitchFamily="34" charset="0"/>
                </a:rPr>
                <a:t>hẹn gặp lại!</a:t>
              </a:r>
            </a:p>
          </p:txBody>
        </p:sp>
        <p:sp>
          <p:nvSpPr>
            <p:cNvPr id="7173" name="Text Box 9"/>
            <p:cNvSpPr txBox="1">
              <a:spLocks noChangeArrowheads="1"/>
            </p:cNvSpPr>
            <p:nvPr/>
          </p:nvSpPr>
          <p:spPr bwMode="auto">
            <a:xfrm>
              <a:off x="5580112"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a:solidFill>
                    <a:srgbClr val="0000FF"/>
                  </a:solidFill>
                  <a:latin typeface="HP001 4 hàng" panose="020B0603050302020204" pitchFamily="34" charset="0"/>
                </a:rPr>
                <a:t>Giáo viên: Trần Công Hiến</a:t>
              </a:r>
            </a:p>
          </p:txBody>
        </p:sp>
      </p:grpSp>
    </p:spTree>
    <p:extLst>
      <p:ext uri="{BB962C8B-B14F-4D97-AF65-F5344CB8AC3E}">
        <p14:creationId xmlns:p14="http://schemas.microsoft.com/office/powerpoint/2010/main" val="197021031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000000"/>
              </a:solidFill>
              <a:latin typeface="Times New Roman" panose="02020603050405020304"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3824288"/>
            <a:ext cx="1981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75113" y="2565400"/>
            <a:ext cx="1676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598">
            <a:off x="1563688" y="5549900"/>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WordArt 3"/>
          <p:cNvSpPr>
            <a:spLocks noChangeArrowheads="1" noChangeShapeType="1" noTextEdit="1"/>
          </p:cNvSpPr>
          <p:nvPr/>
        </p:nvSpPr>
        <p:spPr bwMode="auto">
          <a:xfrm>
            <a:off x="2411413" y="620713"/>
            <a:ext cx="4406900" cy="1147762"/>
          </a:xfrm>
          <a:prstGeom prst="rect">
            <a:avLst/>
          </a:prstGeom>
        </p:spPr>
        <p:txBody>
          <a:bodyPr spcFirstLastPara="1" wrap="none" fromWordArt="1">
            <a:prstTxWarp prst="textArchUp">
              <a:avLst>
                <a:gd name="adj" fmla="val 10800004"/>
              </a:avLst>
            </a:prstTxWarp>
          </a:bodyPr>
          <a:lstStyle/>
          <a:p>
            <a:pPr algn="ctr"/>
            <a:r>
              <a:rPr lang="pt-BR" sz="4000"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rPr>
              <a:t>Chúc các em học tốt</a:t>
            </a:r>
            <a:endParaRPr lang="en-US" sz="4000" kern="10">
              <a:ln w="9525">
                <a:solidFill>
                  <a:srgbClr val="000000"/>
                </a:solidFill>
                <a:round/>
                <a:headEnd/>
                <a:tailEnd/>
              </a:ln>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61886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078831" y="1585914"/>
            <a:ext cx="4972050" cy="57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514350">
              <a:defRPr/>
            </a:pPr>
            <a:endParaRPr lang="en-US" sz="2025" kern="0" spc="2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WordArt 2"/>
          <p:cNvSpPr>
            <a:spLocks noChangeArrowheads="1" noChangeShapeType="1" noTextEdit="1"/>
          </p:cNvSpPr>
          <p:nvPr/>
        </p:nvSpPr>
        <p:spPr bwMode="auto">
          <a:xfrm>
            <a:off x="2214563" y="2228850"/>
            <a:ext cx="4800600" cy="685800"/>
          </a:xfrm>
          <a:prstGeom prst="rect">
            <a:avLst/>
          </a:prstGeom>
        </p:spPr>
        <p:txBody>
          <a:bodyPr wrap="none" fromWordArt="1">
            <a:prstTxWarp prst="textWave1">
              <a:avLst>
                <a:gd name="adj1" fmla="val 13005"/>
                <a:gd name="adj2" fmla="val 0"/>
              </a:avLst>
            </a:prstTxWarp>
          </a:bodyPr>
          <a:lstStyle/>
          <a:p>
            <a:pPr algn="ctr"/>
            <a:endParaRPr lang="en-US" sz="2025" kern="10">
              <a:ln w="9525">
                <a:solidFill>
                  <a:srgbClr val="CCCC00"/>
                </a:solidFill>
                <a:round/>
                <a:headEnd/>
                <a:tailEnd/>
              </a:ln>
              <a:solidFill>
                <a:srgbClr val="FF33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2534" name="viet nam que huong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86275" y="3343275"/>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FDC976A9-EDAF-78D3-6B55-1C69E06BCD1E}"/>
              </a:ext>
            </a:extLst>
          </p:cNvPr>
          <p:cNvSpPr>
            <a:spLocks noChangeArrowheads="1"/>
          </p:cNvSpPr>
          <p:nvPr/>
        </p:nvSpPr>
        <p:spPr bwMode="auto">
          <a:xfrm>
            <a:off x="0" y="0"/>
            <a:ext cx="9144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385763">
              <a:spcBef>
                <a:spcPct val="0"/>
              </a:spcBef>
              <a:buClrTx/>
              <a:buSzTx/>
              <a:buNone/>
              <a:defRPr/>
            </a:pPr>
            <a:endParaRPr lang="vi-VN" altLang="en-US" sz="76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94655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615876" y="1513840"/>
            <a:ext cx="8030284" cy="2743200"/>
          </a:xfrm>
          <a:prstGeom prst="rect">
            <a:avLst/>
          </a:prstGeom>
          <a:ln>
            <a:solidFill>
              <a:srgbClr val="00B050"/>
            </a:solidFill>
          </a:ln>
        </p:spPr>
      </p:pic>
      <p:sp>
        <p:nvSpPr>
          <p:cNvPr id="6" name="Text Box 11"/>
          <p:cNvSpPr/>
          <p:nvPr/>
        </p:nvSpPr>
        <p:spPr>
          <a:xfrm>
            <a:off x="615876" y="547960"/>
            <a:ext cx="8030284" cy="521766"/>
          </a:xfrm>
          <a:prstGeom prst="rect">
            <a:avLst/>
          </a:prstGeom>
          <a:solidFill>
            <a:schemeClr val="accent6">
              <a:lumMod val="20000"/>
              <a:lumOff val="80000"/>
            </a:schemeClr>
          </a:solid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smtClean="0">
                <a:latin typeface="Times New Roman"/>
              </a:rPr>
              <a:t>- </a:t>
            </a:r>
            <a:r>
              <a:rPr lang="en-US" sz="2800" b="1" strike="noStrike" spc="-1" dirty="0" err="1" smtClean="0">
                <a:latin typeface="Times New Roman"/>
              </a:rPr>
              <a:t>Nêu</a:t>
            </a:r>
            <a:r>
              <a:rPr lang="en-US" sz="2800" b="1" strike="noStrike" spc="-1" dirty="0" smtClean="0">
                <a:latin typeface="Times New Roman"/>
              </a:rPr>
              <a:t> </a:t>
            </a:r>
            <a:r>
              <a:rPr lang="en-US" sz="2800" b="1" strike="noStrike" spc="-1" dirty="0" err="1" smtClean="0">
                <a:latin typeface="Times New Roman"/>
              </a:rPr>
              <a:t>cấu</a:t>
            </a:r>
            <a:r>
              <a:rPr lang="en-US" sz="2800" b="1" strike="noStrike" spc="-1" dirty="0" smtClean="0">
                <a:latin typeface="Times New Roman"/>
              </a:rPr>
              <a:t> </a:t>
            </a:r>
            <a:r>
              <a:rPr lang="en-US" sz="2800" b="1" strike="noStrike" spc="-1" dirty="0" err="1" smtClean="0">
                <a:latin typeface="Times New Roman"/>
              </a:rPr>
              <a:t>tạo</a:t>
            </a:r>
            <a:r>
              <a:rPr lang="en-US" sz="2800" b="1" strike="noStrike" spc="-1" dirty="0" smtClean="0">
                <a:latin typeface="Times New Roman"/>
              </a:rPr>
              <a:t> </a:t>
            </a:r>
            <a:r>
              <a:rPr lang="en-US" sz="2800" b="1" strike="noStrike" spc="-1" dirty="0" err="1" smtClean="0">
                <a:latin typeface="Times New Roman"/>
              </a:rPr>
              <a:t>bài</a:t>
            </a:r>
            <a:r>
              <a:rPr lang="en-US" sz="2800" b="1" strike="noStrike" spc="-1" dirty="0" smtClean="0">
                <a:latin typeface="Times New Roman"/>
              </a:rPr>
              <a:t> </a:t>
            </a:r>
            <a:r>
              <a:rPr lang="en-US" sz="2800" b="1" strike="noStrike" spc="-1" dirty="0" err="1" smtClean="0">
                <a:latin typeface="Times New Roman"/>
              </a:rPr>
              <a:t>văn</a:t>
            </a:r>
            <a:r>
              <a:rPr lang="en-US" sz="2800" b="1" strike="noStrike" spc="-1" dirty="0" smtClean="0">
                <a:latin typeface="Times New Roman"/>
              </a:rPr>
              <a:t> </a:t>
            </a:r>
            <a:r>
              <a:rPr lang="en-US" sz="2800" b="1" strike="noStrike" spc="-1" dirty="0" err="1" smtClean="0">
                <a:latin typeface="Times New Roman"/>
              </a:rPr>
              <a:t>miêu</a:t>
            </a:r>
            <a:r>
              <a:rPr lang="en-US" sz="2800" b="1" strike="noStrike" spc="-1" dirty="0" smtClean="0">
                <a:latin typeface="Times New Roman"/>
              </a:rPr>
              <a:t> </a:t>
            </a:r>
            <a:r>
              <a:rPr lang="en-US" sz="2800" b="1" strike="noStrike" spc="-1" dirty="0" err="1" smtClean="0">
                <a:latin typeface="Times New Roman"/>
              </a:rPr>
              <a:t>tả</a:t>
            </a:r>
            <a:r>
              <a:rPr lang="en-US" sz="2800" b="1" strike="noStrike" spc="-1" dirty="0" smtClean="0">
                <a:latin typeface="Times New Roman"/>
              </a:rPr>
              <a:t> con </a:t>
            </a:r>
            <a:r>
              <a:rPr lang="en-US" sz="2800" b="1" strike="noStrike" spc="-1" dirty="0" err="1" smtClean="0">
                <a:latin typeface="Times New Roman"/>
              </a:rPr>
              <a:t>vật</a:t>
            </a:r>
            <a:r>
              <a:rPr lang="en-US" sz="2800" b="1" strike="noStrike" spc="-1" dirty="0" smtClean="0">
                <a:latin typeface="Times New Roman"/>
              </a:rPr>
              <a:t>.</a:t>
            </a:r>
            <a:endParaRPr lang="en-US" sz="2800" b="0" strike="noStrike" spc="-1" dirty="0">
              <a:latin typeface="Arial"/>
            </a:endParaRPr>
          </a:p>
        </p:txBody>
      </p:sp>
    </p:spTree>
    <p:extLst>
      <p:ext uri="{BB962C8B-B14F-4D97-AF65-F5344CB8AC3E}">
        <p14:creationId xmlns:p14="http://schemas.microsoft.com/office/powerpoint/2010/main" val="1434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fill="hold" nodeType="afterEffect">
                                  <p:stCondLst>
                                    <p:cond delay="0"/>
                                  </p:stCondLst>
                                  <p:iterate type="lt">
                                    <p:tmAbs val="500"/>
                                  </p:iterate>
                                  <p:childTnLst>
                                    <p:set>
                                      <p:cBhvr>
                                        <p:cTn id="6" dur="1" fill="hold">
                                          <p:stCondLst>
                                            <p:cond delay="0"/>
                                          </p:stCondLst>
                                        </p:cTn>
                                        <p:tgtEl>
                                          <p:spTgt spid="6"/>
                                        </p:tgtEl>
                                        <p:attrNameLst>
                                          <p:attrName>style.visibility</p:attrName>
                                        </p:attrNameLst>
                                      </p:cBhvr>
                                      <p:to>
                                        <p:strVal val="visible"/>
                                      </p:to>
                                    </p:set>
                                    <p:anim calcmode="discrete" valueType="clr">
                                      <p:cBhvr additive="repl">
                                        <p:cTn id="7" dur="80"/>
                                        <p:tgtEl>
                                          <p:spTgt spid="6"/>
                                        </p:tgtEl>
                                        <p:attrNameLst>
                                          <p:attrName>style.color</p:attrName>
                                        </p:attrNameLst>
                                      </p:cBhvr>
                                      <p:tavLst>
                                        <p:tav tm="0">
                                          <p:val>
                                            <p:strVal val="rgb(-103,51,51)"/>
                                          </p:val>
                                        </p:tav>
                                        <p:tav tm="50000">
                                          <p:val>
                                            <p:strVal val="rgb(-103,-103,0)"/>
                                          </p:val>
                                        </p:tav>
                                      </p:tavLst>
                                    </p:anim>
                                    <p:anim calcmode="discrete" valueType="clr">
                                      <p:cBhvr additive="repl">
                                        <p:cTn id="8" dur="80"/>
                                        <p:tgtEl>
                                          <p:spTgt spid="6"/>
                                        </p:tgtEl>
                                        <p:attrNameLst>
                                          <p:attrName>fillcolor</p:attrName>
                                        </p:attrNameLst>
                                      </p:cBhvr>
                                      <p:tavLst>
                                        <p:tav tm="0">
                                          <p:val>
                                            <p:strVal val="rgb(-103,51,51)"/>
                                          </p:val>
                                        </p:tav>
                                        <p:tav tm="50000">
                                          <p:val>
                                            <p:strVal val="rgb(-103,-103,0)"/>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050" y="0"/>
            <a:ext cx="91249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Luyện tập</a:t>
            </a:r>
          </a:p>
        </p:txBody>
      </p:sp>
      <p:sp>
        <p:nvSpPr>
          <p:cNvPr id="6" name="WordArt 7"/>
          <p:cNvSpPr>
            <a:spLocks noChangeArrowheads="1" noChangeShapeType="1" noTextEdit="1"/>
          </p:cNvSpPr>
          <p:nvPr/>
        </p:nvSpPr>
        <p:spPr bwMode="auto">
          <a:xfrm>
            <a:off x="2630488" y="3001645"/>
            <a:ext cx="3959225" cy="589915"/>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Luyện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tập</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quan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sát</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con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vật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32017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6"/>
                                        </p:tgtEl>
                                      </p:cBhvr>
                                    </p:animEffect>
                                    <p:animScale>
                                      <p:cBhvr>
                                        <p:cTn id="10" dur="500" autoRev="1" fill="hold"/>
                                        <p:tgtEl>
                                          <p:spTgt spid="6"/>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6"/>
                                        </p:tgtEl>
                                        <p:attrNameLst>
                                          <p:attrName>style.color</p:attrName>
                                        </p:attrNameLst>
                                      </p:cBhvr>
                                      <p:by>
                                        <p:hsl h="10842353" s="0" l="0"/>
                                      </p:by>
                                    </p:animClr>
                                    <p:animClr clrSpc="hsl" dir="cw">
                                      <p:cBhvr>
                                        <p:cTn id="13" dur="5000" fill="hold"/>
                                        <p:tgtEl>
                                          <p:spTgt spid="6"/>
                                        </p:tgtEl>
                                        <p:attrNameLst>
                                          <p:attrName>fillcolor</p:attrName>
                                        </p:attrNameLst>
                                      </p:cBhvr>
                                      <p:by>
                                        <p:hsl h="10842353" s="0" l="0"/>
                                      </p:by>
                                    </p:animClr>
                                    <p:animClr clrSpc="hsl" dir="cw">
                                      <p:cBhvr>
                                        <p:cTn id="14" dur="5000" fill="hold"/>
                                        <p:tgtEl>
                                          <p:spTgt spid="6"/>
                                        </p:tgtEl>
                                        <p:attrNameLst>
                                          <p:attrName>stroke.color</p:attrName>
                                        </p:attrNameLst>
                                      </p:cBhvr>
                                      <p:by>
                                        <p:hsl h="10842353" s="0" l="0"/>
                                      </p:by>
                                    </p:animClr>
                                    <p:set>
                                      <p:cBhvr>
                                        <p:cTn id="15"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Text Box 9"/>
          <p:cNvSpPr/>
          <p:nvPr/>
        </p:nvSpPr>
        <p:spPr>
          <a:xfrm>
            <a:off x="0" y="9360"/>
            <a:ext cx="91436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tabLst>
                <a:tab pos="0" algn="l"/>
              </a:tabLst>
            </a:pPr>
            <a:r>
              <a:rPr lang="vi-VN" sz="2800" b="1" u="sng" strike="noStrike" spc="-1">
                <a:solidFill>
                  <a:srgbClr val="0000FF"/>
                </a:solidFill>
                <a:uFillTx/>
                <a:latin typeface="Times New Roman"/>
              </a:rPr>
              <a:t> </a:t>
            </a:r>
            <a:endParaRPr lang="en-US" sz="2800" b="0" strike="noStrike" spc="-1">
              <a:solidFill>
                <a:srgbClr val="000000"/>
              </a:solidFill>
              <a:latin typeface="Arial"/>
            </a:endParaRPr>
          </a:p>
        </p:txBody>
      </p:sp>
      <p:sp>
        <p:nvSpPr>
          <p:cNvPr id="136" name="Text Box 11"/>
          <p:cNvSpPr/>
          <p:nvPr/>
        </p:nvSpPr>
        <p:spPr>
          <a:xfrm>
            <a:off x="162560" y="152640"/>
            <a:ext cx="8769700" cy="521766"/>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en-US" sz="2800" b="1" strike="noStrike" spc="-1" dirty="0" err="1" smtClean="0">
                <a:solidFill>
                  <a:srgbClr val="FF0000"/>
                </a:solidFill>
                <a:latin typeface="Times New Roman"/>
              </a:rPr>
              <a:t>B</a:t>
            </a:r>
            <a:r>
              <a:rPr lang="en-US" sz="2800" b="1" strike="noStrike" spc="-1" dirty="0" err="1" smtClean="0">
                <a:solidFill>
                  <a:srgbClr val="FF0000"/>
                </a:solidFill>
                <a:latin typeface="Times New Roman"/>
                <a:ea typeface="Times New Roman"/>
              </a:rPr>
              <a:t>ài</a:t>
            </a:r>
            <a:r>
              <a:rPr lang="en-US" sz="2800" b="1" strike="noStrike" spc="-1" dirty="0" smtClean="0">
                <a:solidFill>
                  <a:srgbClr val="FF0000"/>
                </a:solidFill>
                <a:latin typeface="Times New Roman"/>
                <a:ea typeface="Times New Roman"/>
              </a:rPr>
              <a:t> </a:t>
            </a:r>
            <a:r>
              <a:rPr lang="en-US" sz="2800" b="1" strike="noStrike" spc="-1" dirty="0">
                <a:solidFill>
                  <a:srgbClr val="FF0000"/>
                </a:solidFill>
                <a:latin typeface="Times New Roman"/>
                <a:ea typeface="Times New Roman"/>
              </a:rPr>
              <a:t>1:</a:t>
            </a:r>
            <a:r>
              <a:rPr lang="en-US" sz="2800" b="1" strike="noStrike" spc="-1" dirty="0">
                <a:latin typeface="Times New Roman"/>
                <a:ea typeface="Times New Roman"/>
              </a:rPr>
              <a:t> </a:t>
            </a:r>
            <a:r>
              <a:rPr lang="en-US" sz="2800" b="1" strike="noStrike" spc="-1" dirty="0" err="1">
                <a:latin typeface="Times New Roman"/>
                <a:ea typeface="Times New Roman"/>
              </a:rPr>
              <a:t>Đọc</a:t>
            </a:r>
            <a:r>
              <a:rPr lang="en-US" sz="2800" b="1" strike="noStrike" spc="-1" dirty="0">
                <a:latin typeface="Times New Roman"/>
                <a:ea typeface="Times New Roman"/>
              </a:rPr>
              <a:t> </a:t>
            </a:r>
            <a:r>
              <a:rPr lang="en-US" sz="2800" b="1" strike="noStrike" spc="-1" dirty="0" err="1">
                <a:latin typeface="Times New Roman"/>
                <a:ea typeface="Times New Roman"/>
              </a:rPr>
              <a:t>bài</a:t>
            </a:r>
            <a:r>
              <a:rPr lang="en-US" sz="2800" b="1" strike="noStrike" spc="-1" dirty="0">
                <a:latin typeface="Times New Roman"/>
                <a:ea typeface="Times New Roman"/>
              </a:rPr>
              <a:t> </a:t>
            </a:r>
            <a:r>
              <a:rPr lang="en-US" sz="2800" b="1" strike="noStrike" spc="-1" dirty="0" err="1">
                <a:latin typeface="Times New Roman"/>
                <a:ea typeface="Times New Roman"/>
              </a:rPr>
              <a:t>văn</a:t>
            </a:r>
            <a:r>
              <a:rPr lang="en-US" sz="2800" b="1" strike="noStrike" spc="-1" dirty="0">
                <a:latin typeface="Times New Roman"/>
                <a:ea typeface="Times New Roman"/>
              </a:rPr>
              <a:t> </a:t>
            </a:r>
            <a:r>
              <a:rPr lang="en-US" sz="2800" b="1" strike="noStrike" spc="-1" dirty="0" err="1">
                <a:latin typeface="Times New Roman"/>
                <a:ea typeface="Times New Roman"/>
              </a:rPr>
              <a:t>sau</a:t>
            </a:r>
            <a:r>
              <a:rPr lang="en-US" sz="2800" b="1" strike="noStrike" spc="-1" dirty="0" smtClean="0">
                <a:latin typeface="Times New Roman"/>
                <a:ea typeface="Times New Roman"/>
              </a:rPr>
              <a:t>:</a:t>
            </a:r>
            <a:endParaRPr lang="en-US" sz="2800" b="0" strike="noStrike" spc="-1" dirty="0">
              <a:latin typeface="Arial"/>
            </a:endParaRPr>
          </a:p>
        </p:txBody>
      </p:sp>
      <p:sp>
        <p:nvSpPr>
          <p:cNvPr id="137" name="Text Box 12"/>
          <p:cNvSpPr/>
          <p:nvPr/>
        </p:nvSpPr>
        <p:spPr>
          <a:xfrm>
            <a:off x="286100" y="1261960"/>
            <a:ext cx="8646160" cy="5261525"/>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tabLst>
                <a:tab pos="0" algn="l"/>
              </a:tabLst>
            </a:pP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Những</a:t>
            </a:r>
            <a:r>
              <a:rPr lang="en-US" sz="2800" b="1" strike="noStrike" spc="-1" dirty="0">
                <a:solidFill>
                  <a:srgbClr val="0000FF"/>
                </a:solidFill>
                <a:latin typeface="Times New Roman"/>
              </a:rPr>
              <a:t> con </a:t>
            </a:r>
            <a:r>
              <a:rPr lang="en-US" sz="2800" b="1" strike="noStrike" spc="-1" dirty="0" err="1">
                <a:solidFill>
                  <a:srgbClr val="0000FF"/>
                </a:solidFill>
                <a:latin typeface="Times New Roman"/>
              </a:rPr>
              <a:t>ngan</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nhỏ</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mới</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nở</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được</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ba</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hôm</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chỉ</a:t>
            </a:r>
            <a:r>
              <a:rPr lang="en-US" sz="2800" b="1" strike="noStrike" spc="-1" dirty="0">
                <a:solidFill>
                  <a:srgbClr val="0000FF"/>
                </a:solidFill>
                <a:latin typeface="Times New Roman"/>
              </a:rPr>
              <a:t> to </a:t>
            </a:r>
            <a:r>
              <a:rPr lang="en-US" sz="2800" b="1" strike="noStrike" spc="-1" dirty="0" err="1">
                <a:solidFill>
                  <a:srgbClr val="0000FF"/>
                </a:solidFill>
                <a:latin typeface="Times New Roman"/>
              </a:rPr>
              <a:t>hơn</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cái</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trứng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một</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tí</a:t>
            </a:r>
            <a:r>
              <a:rPr lang="en-US" sz="2800" b="1" strike="noStrike" spc="-1" dirty="0">
                <a:solidFill>
                  <a:srgbClr val="0000FF"/>
                </a:solidFill>
                <a:latin typeface="Times New Roman"/>
              </a:rPr>
              <a:t>.</a:t>
            </a:r>
            <a:endParaRPr lang="en-US" sz="2800" b="1" strike="noStrike" spc="-1" dirty="0">
              <a:solidFill>
                <a:srgbClr val="0000FF"/>
              </a:solidFill>
              <a:latin typeface="Arial"/>
            </a:endParaRPr>
          </a:p>
          <a:p>
            <a:pPr algn="just">
              <a:lnSpc>
                <a:spcPct val="100000"/>
              </a:lnSpc>
              <a:tabLst>
                <a:tab pos="0" algn="l"/>
              </a:tabLst>
            </a:pP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Chúng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có</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bộ</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lông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v</a:t>
            </a:r>
            <a:r>
              <a:rPr lang="en-US" sz="2800" b="1" strike="noStrike" spc="-1" dirty="0" err="1">
                <a:solidFill>
                  <a:srgbClr val="0000FF"/>
                </a:solidFill>
                <a:latin typeface="Times New Roman"/>
                <a:ea typeface="Times New Roman"/>
              </a:rPr>
              <a:t>àng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óng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Một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màu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vàng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đáng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yêu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như</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màu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vàng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của</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những</a:t>
            </a:r>
            <a:r>
              <a:rPr lang="en-US" sz="2800" b="1" strike="noStrike" spc="-1" dirty="0">
                <a:solidFill>
                  <a:srgbClr val="0000FF"/>
                </a:solidFill>
                <a:latin typeface="Times New Roman"/>
                <a:ea typeface="Times New Roman"/>
              </a:rPr>
              <a:t> con </a:t>
            </a:r>
            <a:r>
              <a:rPr lang="en-US" sz="2800" b="1" strike="noStrike" spc="-1" dirty="0" err="1">
                <a:solidFill>
                  <a:srgbClr val="0000FF"/>
                </a:solidFill>
                <a:latin typeface="Times New Roman"/>
                <a:ea typeface="Times New Roman"/>
              </a:rPr>
              <a:t>tơ</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nõn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mới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guồng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Nhưng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đẹp</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nhất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là</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đôi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mắt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với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mỏ</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Đôi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mắt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chỉ</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bằng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hột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cườm</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đen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nhánh</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hạt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huyền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lúc</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nào</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cũng</a:t>
            </a:r>
            <a:r>
              <a:rPr lang="en-US" sz="2800" b="1" strike="noStrike" spc="-1" dirty="0">
                <a:solidFill>
                  <a:srgbClr val="0000FF"/>
                </a:solidFill>
                <a:latin typeface="Times New Roman"/>
                <a:ea typeface="Times New Roman"/>
              </a:rPr>
              <a:t> long </a:t>
            </a:r>
            <a:r>
              <a:rPr lang="en-US" sz="2800" b="1" strike="noStrike" spc="-1" dirty="0" err="1">
                <a:solidFill>
                  <a:srgbClr val="0000FF"/>
                </a:solidFill>
                <a:latin typeface="Times New Roman"/>
                <a:ea typeface="Times New Roman"/>
              </a:rPr>
              <a:t>lanh</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đưa</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đưa</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như</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có</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nước</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làm</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hoạt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động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hai</a:t>
            </a:r>
            <a:r>
              <a:rPr lang="en-US" sz="2800" b="1" strike="noStrike" spc="-1" dirty="0">
                <a:solidFill>
                  <a:srgbClr val="0000FF"/>
                </a:solidFill>
                <a:latin typeface="Times New Roman"/>
                <a:ea typeface="Times New Roman"/>
              </a:rPr>
              <a:t> con </a:t>
            </a:r>
            <a:r>
              <a:rPr lang="en-US" sz="2800" b="1" strike="noStrike" spc="-1" dirty="0" err="1">
                <a:solidFill>
                  <a:srgbClr val="0000FF"/>
                </a:solidFill>
                <a:latin typeface="Times New Roman"/>
                <a:ea typeface="Times New Roman"/>
              </a:rPr>
              <a:t>ngươi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bóng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mỡ</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Một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mỏ</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màu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nhung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hươu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vừa</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bằng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ngón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tay</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đứa</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bé</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mới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đẻ</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và</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có</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lẽ</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cũng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mềm</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như</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thế</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mọc</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ngăn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ngắn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đằng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trước</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đầu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xinh</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xinh</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vàng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nuột</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và</a:t>
            </a:r>
            <a:r>
              <a:rPr lang="en-US" sz="2800" b="1" strike="noStrike" spc="-1" dirty="0">
                <a:solidFill>
                  <a:srgbClr val="0000FF"/>
                </a:solidFill>
                <a:latin typeface="Times New Roman"/>
                <a:ea typeface="Times New Roman"/>
              </a:rPr>
              <a:t> ở </a:t>
            </a:r>
            <a:r>
              <a:rPr lang="en-US" sz="2800" b="1" strike="noStrike" spc="-1" dirty="0" err="1">
                <a:solidFill>
                  <a:srgbClr val="0000FF"/>
                </a:solidFill>
                <a:latin typeface="Times New Roman"/>
                <a:ea typeface="Times New Roman"/>
              </a:rPr>
              <a:t>dưới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bụng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lủn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chủn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hai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cái</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chân</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bé</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tí</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màu</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đỏ</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hồng</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Tô</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Hoài</a:t>
            </a:r>
            <a:r>
              <a:rPr lang="en-US" sz="2800" b="1" strike="noStrike" spc="-1" dirty="0">
                <a:solidFill>
                  <a:srgbClr val="0000FF"/>
                </a:solidFill>
                <a:latin typeface="Times New Roman"/>
                <a:ea typeface="Times New Roman"/>
              </a:rPr>
              <a:t>)</a:t>
            </a:r>
            <a:endParaRPr lang="en-US" sz="2800" b="1" strike="noStrike" spc="-1" dirty="0">
              <a:solidFill>
                <a:srgbClr val="0000FF"/>
              </a:solidFill>
              <a:latin typeface="Arial"/>
            </a:endParaRPr>
          </a:p>
        </p:txBody>
      </p:sp>
      <p:sp>
        <p:nvSpPr>
          <p:cNvPr id="10" name="Text Box 11"/>
          <p:cNvSpPr/>
          <p:nvPr/>
        </p:nvSpPr>
        <p:spPr>
          <a:xfrm>
            <a:off x="274320" y="632897"/>
            <a:ext cx="8646160" cy="583321"/>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tabLst>
                <a:tab pos="0" algn="l"/>
              </a:tabLst>
            </a:pPr>
            <a:r>
              <a:rPr lang="en-US" sz="3200" b="1" strike="noStrike" spc="-1" dirty="0" err="1" smtClean="0">
                <a:solidFill>
                  <a:srgbClr val="008000"/>
                </a:solidFill>
                <a:latin typeface="Times New Roman"/>
                <a:ea typeface="Times New Roman"/>
              </a:rPr>
              <a:t>Đàn</a:t>
            </a:r>
            <a:r>
              <a:rPr lang="en-US" sz="3200" b="1" strike="noStrike" spc="-1" dirty="0" smtClean="0">
                <a:solidFill>
                  <a:srgbClr val="008000"/>
                </a:solidFill>
                <a:latin typeface="Times New Roman"/>
                <a:ea typeface="Times New Roman"/>
              </a:rPr>
              <a:t> </a:t>
            </a:r>
            <a:r>
              <a:rPr lang="en-US" sz="3200" b="1" strike="noStrike" spc="-1" dirty="0" err="1">
                <a:solidFill>
                  <a:srgbClr val="008000"/>
                </a:solidFill>
                <a:latin typeface="Times New Roman"/>
                <a:ea typeface="Times New Roman"/>
              </a:rPr>
              <a:t>ngan</a:t>
            </a:r>
            <a:r>
              <a:rPr lang="en-US" sz="3200" b="1" strike="noStrike" spc="-1" dirty="0">
                <a:solidFill>
                  <a:srgbClr val="008000"/>
                </a:solidFill>
                <a:latin typeface="Times New Roman"/>
                <a:ea typeface="Times New Roman"/>
              </a:rPr>
              <a:t> </a:t>
            </a:r>
            <a:r>
              <a:rPr lang="en-US" sz="3200" b="1" strike="noStrike" spc="-1" dirty="0" err="1">
                <a:solidFill>
                  <a:srgbClr val="008000"/>
                </a:solidFill>
                <a:latin typeface="Times New Roman"/>
                <a:ea typeface="Times New Roman"/>
              </a:rPr>
              <a:t>mới</a:t>
            </a:r>
            <a:r>
              <a:rPr lang="en-US" sz="3200" b="1" strike="noStrike" spc="-1" dirty="0">
                <a:solidFill>
                  <a:srgbClr val="008000"/>
                </a:solidFill>
                <a:latin typeface="Times New Roman"/>
                <a:ea typeface="Times New Roman"/>
              </a:rPr>
              <a:t> </a:t>
            </a:r>
            <a:r>
              <a:rPr lang="en-US" sz="3200" b="1" strike="noStrike" spc="-1" dirty="0" err="1">
                <a:solidFill>
                  <a:srgbClr val="008000"/>
                </a:solidFill>
                <a:latin typeface="Times New Roman"/>
                <a:ea typeface="Times New Roman"/>
              </a:rPr>
              <a:t>nở</a:t>
            </a:r>
            <a:endParaRPr lang="en-US" sz="3200" b="0" strike="noStrike" spc="-1" dirty="0">
              <a:solidFill>
                <a:srgbClr val="000000"/>
              </a:solidFill>
              <a:latin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circle(in)">
                                      <p:cBhvr>
                                        <p:cTn id="16" dur="2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E:\Thư viện dữ liệu\Thư viện dữ liệu\ThuVien4\Tiếng Việt 4\đàn ngan mới nở.jpg"/>
          <p:cNvPicPr/>
          <p:nvPr/>
        </p:nvPicPr>
        <p:blipFill>
          <a:blip r:embed="rId3"/>
          <a:stretch/>
        </p:blipFill>
        <p:spPr>
          <a:xfrm>
            <a:off x="294640" y="401880"/>
            <a:ext cx="2499360" cy="1904440"/>
          </a:xfrm>
          <a:prstGeom prst="rect">
            <a:avLst/>
          </a:prstGeom>
          <a:ln w="38100" cap="sq">
            <a:solidFill>
              <a:srgbClr val="000000"/>
            </a:solidFill>
            <a:miter/>
          </a:ln>
          <a:effectLst>
            <a:outerShdw blurRad="50760" dist="37674" dir="2700000" algn="tl" rotWithShape="0">
              <a:srgbClr val="000000">
                <a:alpha val="43000"/>
              </a:srgbClr>
            </a:outerShdw>
          </a:effectLst>
        </p:spPr>
      </p:pic>
      <p:sp>
        <p:nvSpPr>
          <p:cNvPr id="5" name="Picture 5"/>
          <p:cNvSpPr/>
          <p:nvPr/>
        </p:nvSpPr>
        <p:spPr>
          <a:xfrm>
            <a:off x="3120400" y="401880"/>
            <a:ext cx="2496800" cy="1904440"/>
          </a:xfrm>
          <a:prstGeom prst="snip2DiagRect">
            <a:avLst>
              <a:gd name="adj1" fmla="val 0"/>
              <a:gd name="adj2" fmla="val 16667"/>
            </a:avLst>
          </a:prstGeom>
          <a:blipFill rotWithShape="0">
            <a:blip r:embed="rId4"/>
            <a:srcRect/>
            <a:stretch/>
          </a:blipFill>
          <a:ln w="88900" cap="sq">
            <a:solidFill>
              <a:srgbClr val="FFFFFF"/>
            </a:solidFill>
            <a:miter/>
          </a:ln>
          <a:effectLst>
            <a:outerShdw blurRad="8892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 name="Picture 6"/>
          <p:cNvSpPr/>
          <p:nvPr/>
        </p:nvSpPr>
        <p:spPr>
          <a:xfrm>
            <a:off x="294640" y="2527659"/>
            <a:ext cx="2499360" cy="2048219"/>
          </a:xfrm>
          <a:prstGeom prst="round2DiagRect">
            <a:avLst>
              <a:gd name="adj1" fmla="val 16667"/>
              <a:gd name="adj2" fmla="val 0"/>
            </a:avLst>
          </a:prstGeom>
          <a:blipFill rotWithShape="0">
            <a:blip r:embed="rId5"/>
            <a:srcRect/>
            <a:stretch/>
          </a:blipFill>
          <a:ln w="88900" cap="sq">
            <a:solidFill>
              <a:srgbClr val="FFFFFF"/>
            </a:solidFill>
            <a:miter/>
          </a:ln>
          <a:effectLst>
            <a:outerShdw blurRad="254160" algn="tl" rotWithShape="0">
              <a:srgbClr val="000000">
                <a:alpha val="43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7" name="Picture 29"/>
          <p:cNvPicPr/>
          <p:nvPr/>
        </p:nvPicPr>
        <p:blipFill>
          <a:blip r:embed="rId6"/>
          <a:stretch/>
        </p:blipFill>
        <p:spPr>
          <a:xfrm>
            <a:off x="3026640" y="2527658"/>
            <a:ext cx="2590560" cy="2048219"/>
          </a:xfrm>
          <a:prstGeom prst="rect">
            <a:avLst/>
          </a:prstGeom>
          <a:ln w="9525">
            <a:noFill/>
          </a:ln>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24667" r="44666"/>
          <a:stretch/>
        </p:blipFill>
        <p:spPr>
          <a:xfrm>
            <a:off x="5943600" y="255497"/>
            <a:ext cx="2931160" cy="6372087"/>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640" y="4575877"/>
            <a:ext cx="2590560" cy="2224211"/>
          </a:xfrm>
          <a:prstGeom prst="rect">
            <a:avLst/>
          </a:prstGeom>
        </p:spPr>
      </p:pic>
      <p:pic>
        <p:nvPicPr>
          <p:cNvPr id="11" name="Picture 29"/>
          <p:cNvPicPr>
            <a:picLocks noChangeAspect="1" noChangeArrowheads="1"/>
          </p:cNvPicPr>
          <p:nvPr/>
        </p:nvPicPr>
        <p:blipFill rotWithShape="1">
          <a:blip r:embed="rId6">
            <a:extLst>
              <a:ext uri="{28A0092B-C50C-407E-A947-70E740481C1C}">
                <a14:useLocalDpi xmlns:a14="http://schemas.microsoft.com/office/drawing/2010/main" val="0"/>
              </a:ext>
            </a:extLst>
          </a:blip>
          <a:srcRect l="52049" t="19101" r="7469" b="4494"/>
          <a:stretch/>
        </p:blipFill>
        <p:spPr bwMode="auto">
          <a:xfrm>
            <a:off x="3026640" y="4673600"/>
            <a:ext cx="2588000" cy="212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E:\Thư viện dữ liệu\Thư viện dữ liệu\ThuVien4\Tiếng Việt 4\đàn ngan mới nở.jpg"/>
          <p:cNvPicPr/>
          <p:nvPr/>
        </p:nvPicPr>
        <p:blipFill>
          <a:blip r:embed="rId3"/>
          <a:stretch/>
        </p:blipFill>
        <p:spPr>
          <a:xfrm>
            <a:off x="292080" y="401880"/>
            <a:ext cx="2499360" cy="1904440"/>
          </a:xfrm>
          <a:prstGeom prst="rect">
            <a:avLst/>
          </a:prstGeom>
          <a:ln w="38100" cap="sq">
            <a:solidFill>
              <a:srgbClr val="000000"/>
            </a:solidFill>
            <a:miter/>
          </a:ln>
          <a:effectLst>
            <a:outerShdw blurRad="50760" dist="37674" dir="2700000" algn="tl" rotWithShape="0">
              <a:srgbClr val="000000">
                <a:alpha val="43000"/>
              </a:srgbClr>
            </a:outerShdw>
          </a:effectLst>
        </p:spPr>
      </p:pic>
      <p:sp>
        <p:nvSpPr>
          <p:cNvPr id="13" name="Picture 5"/>
          <p:cNvSpPr/>
          <p:nvPr/>
        </p:nvSpPr>
        <p:spPr>
          <a:xfrm>
            <a:off x="3117840" y="401880"/>
            <a:ext cx="2496800" cy="1904440"/>
          </a:xfrm>
          <a:prstGeom prst="snip2DiagRect">
            <a:avLst>
              <a:gd name="adj1" fmla="val 0"/>
              <a:gd name="adj2" fmla="val 16667"/>
            </a:avLst>
          </a:prstGeom>
          <a:blipFill rotWithShape="0">
            <a:blip r:embed="rId4"/>
            <a:srcRect/>
            <a:stretch/>
          </a:blipFill>
          <a:ln w="88900" cap="sq">
            <a:solidFill>
              <a:srgbClr val="FFFFFF"/>
            </a:solidFill>
            <a:miter/>
          </a:ln>
          <a:effectLst>
            <a:outerShdw blurRad="8892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4" name="Picture 6"/>
          <p:cNvSpPr/>
          <p:nvPr/>
        </p:nvSpPr>
        <p:spPr>
          <a:xfrm>
            <a:off x="292080" y="2527659"/>
            <a:ext cx="2499360" cy="2048219"/>
          </a:xfrm>
          <a:prstGeom prst="round2DiagRect">
            <a:avLst>
              <a:gd name="adj1" fmla="val 16667"/>
              <a:gd name="adj2" fmla="val 0"/>
            </a:avLst>
          </a:prstGeom>
          <a:blipFill rotWithShape="0">
            <a:blip r:embed="rId5"/>
            <a:srcRect/>
            <a:stretch/>
          </a:blipFill>
          <a:ln w="88900" cap="sq">
            <a:solidFill>
              <a:srgbClr val="FFFFFF"/>
            </a:solidFill>
            <a:miter/>
          </a:ln>
          <a:effectLst>
            <a:outerShdw blurRad="254160" algn="tl" rotWithShape="0">
              <a:srgbClr val="000000">
                <a:alpha val="43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5" name="Picture 29"/>
          <p:cNvPicPr/>
          <p:nvPr/>
        </p:nvPicPr>
        <p:blipFill>
          <a:blip r:embed="rId6"/>
          <a:stretch/>
        </p:blipFill>
        <p:spPr>
          <a:xfrm>
            <a:off x="3024080" y="2527658"/>
            <a:ext cx="2590560" cy="2048219"/>
          </a:xfrm>
          <a:prstGeom prst="rect">
            <a:avLst/>
          </a:prstGeom>
          <a:ln w="9525">
            <a:no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080" y="4575877"/>
            <a:ext cx="2590560" cy="2224211"/>
          </a:xfrm>
          <a:prstGeom prst="rect">
            <a:avLst/>
          </a:prstGeom>
        </p:spPr>
      </p:pic>
    </p:spTree>
    <p:extLst>
      <p:ext uri="{BB962C8B-B14F-4D97-AF65-F5344CB8AC3E}">
        <p14:creationId xmlns:p14="http://schemas.microsoft.com/office/powerpoint/2010/main" val="738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2" descr="ToTam-02LL">
            <a:hlinkClick r:id="rId3" action="ppaction://hlinksldjump"/>
          </p:cNvPr>
          <p:cNvPicPr/>
          <p:nvPr/>
        </p:nvPicPr>
        <p:blipFill>
          <a:blip r:embed="rId4"/>
          <a:stretch/>
        </p:blipFill>
        <p:spPr>
          <a:xfrm>
            <a:off x="0" y="0"/>
            <a:ext cx="9143640" cy="6019560"/>
          </a:xfrm>
          <a:prstGeom prst="rect">
            <a:avLst/>
          </a:prstGeom>
          <a:ln w="9525">
            <a:noFill/>
          </a:ln>
        </p:spPr>
      </p:pic>
      <p:sp>
        <p:nvSpPr>
          <p:cNvPr id="140" name="Text Box 3"/>
          <p:cNvSpPr/>
          <p:nvPr/>
        </p:nvSpPr>
        <p:spPr>
          <a:xfrm>
            <a:off x="0" y="6083280"/>
            <a:ext cx="9143640" cy="7722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80000"/>
              </a:lnSpc>
              <a:spcBef>
                <a:spcPts val="1400"/>
              </a:spcBef>
              <a:tabLst>
                <a:tab pos="0" algn="l"/>
              </a:tabLst>
            </a:pPr>
            <a:r>
              <a:rPr lang="en-US" sz="2800" b="1" strike="noStrike" spc="-1" dirty="0">
                <a:solidFill>
                  <a:srgbClr val="FF0000"/>
                </a:solidFill>
                <a:latin typeface="Times New Roman"/>
              </a:rPr>
              <a:t>* </a:t>
            </a:r>
            <a:r>
              <a:rPr lang="en-US" sz="2800" b="1" strike="noStrike" spc="-1" dirty="0" err="1">
                <a:solidFill>
                  <a:srgbClr val="FF0000"/>
                </a:solidFill>
                <a:latin typeface="Times New Roman"/>
              </a:rPr>
              <a:t>Guồng</a:t>
            </a:r>
            <a:r>
              <a:rPr lang="en-US" sz="2800" b="1" strike="noStrike" spc="-1" dirty="0">
                <a:solidFill>
                  <a:srgbClr val="FF0000"/>
                </a:solidFill>
                <a:latin typeface="Times New Roman"/>
              </a:rPr>
              <a:t> : </a:t>
            </a:r>
            <a:r>
              <a:rPr lang="en-US" sz="2800" b="1" strike="noStrike" spc="-1" dirty="0" err="1">
                <a:solidFill>
                  <a:srgbClr val="0000FF"/>
                </a:solidFill>
                <a:latin typeface="Times New Roman"/>
              </a:rPr>
              <a:t>Cuốn</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sợi</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bằng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guồng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một</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dụng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cụ</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có</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khung</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tròn</a:t>
            </a:r>
            <a:r>
              <a:rPr lang="en-US" sz="2800" b="1" strike="noStrike" spc="-1" dirty="0">
                <a:solidFill>
                  <a:srgbClr val="0000FF"/>
                </a:solidFill>
                <a:latin typeface="Times New Roman"/>
              </a:rPr>
              <a:t> </a:t>
            </a:r>
            <a:r>
              <a:rPr lang="en-US" sz="2800" b="1" strike="noStrike" spc="-1" dirty="0" err="1">
                <a:solidFill>
                  <a:srgbClr val="0000FF"/>
                </a:solidFill>
                <a:latin typeface="Times New Roman"/>
              </a:rPr>
              <a:t>v</a:t>
            </a:r>
            <a:r>
              <a:rPr lang="en-US" sz="2800" b="1" strike="noStrike" spc="-1" dirty="0" err="1">
                <a:solidFill>
                  <a:srgbClr val="0000FF"/>
                </a:solidFill>
                <a:latin typeface="Times New Roman"/>
                <a:ea typeface="Times New Roman"/>
              </a:rPr>
              <a:t>à</a:t>
            </a:r>
            <a:r>
              <a:rPr lang="en-US" sz="2800" b="1" strike="noStrike" spc="-1" dirty="0">
                <a:solidFill>
                  <a:srgbClr val="0000FF"/>
                </a:solidFill>
                <a:latin typeface="Times New Roman"/>
                <a:ea typeface="Times New Roman"/>
              </a:rPr>
              <a:t> </a:t>
            </a:r>
            <a:r>
              <a:rPr lang="en-US" sz="2800" b="1" strike="noStrike" spc="-1" dirty="0" err="1">
                <a:solidFill>
                  <a:srgbClr val="0000FF"/>
                </a:solidFill>
                <a:latin typeface="Times New Roman"/>
                <a:ea typeface="Times New Roman"/>
              </a:rPr>
              <a:t>tay</a:t>
            </a:r>
            <a:r>
              <a:rPr lang="en-US" sz="2800" b="1" strike="noStrike" spc="-1" dirty="0">
                <a:solidFill>
                  <a:srgbClr val="0000FF"/>
                </a:solidFill>
                <a:latin typeface="Times New Roman"/>
                <a:ea typeface="Times New Roman"/>
              </a:rPr>
              <a:t> quay)</a:t>
            </a:r>
            <a:endParaRPr lang="en-US" sz="28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circle(in)">
                                      <p:cBhvr>
                                        <p:cTn id="7" dur="2000"/>
                                        <p:tgtEl>
                                          <p:spTgt spid="13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500" fill="hold"/>
                                        <p:tgtEl>
                                          <p:spTgt spid="140"/>
                                        </p:tgtEl>
                                        <p:attrNameLst>
                                          <p:attrName>ppt_x</p:attrName>
                                        </p:attrNameLst>
                                      </p:cBhvr>
                                      <p:tavLst>
                                        <p:tav tm="0">
                                          <p:val>
                                            <p:strVal val="#ppt_x"/>
                                          </p:val>
                                        </p:tav>
                                        <p:tav tm="100000">
                                          <p:val>
                                            <p:strVal val="#ppt_x"/>
                                          </p:val>
                                        </p:tav>
                                      </p:tavLst>
                                    </p:anim>
                                    <p:anim calcmode="lin" valueType="num">
                                      <p:cBhvr additive="base">
                                        <p:cTn id="12"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PlaceHolder 1"/>
          <p:cNvSpPr>
            <a:spLocks noGrp="1"/>
          </p:cNvSpPr>
          <p:nvPr>
            <p:ph type="title" idx="4294967295"/>
          </p:nvPr>
        </p:nvSpPr>
        <p:spPr>
          <a:xfrm>
            <a:off x="463320" y="282960"/>
            <a:ext cx="8217360" cy="1121400"/>
          </a:xfrm>
          <a:prstGeom prst="rect">
            <a:avLst/>
          </a:prstGeom>
          <a:noFill/>
          <a:ln w="9360">
            <a:noFill/>
          </a:ln>
        </p:spPr>
        <p:txBody>
          <a:bodyPr numCol="1" spcCol="0" anchor="ctr">
            <a:normAutofit/>
          </a:bodyPr>
          <a:lstStyle/>
          <a:p>
            <a:pPr indent="0">
              <a:lnSpc>
                <a:spcPct val="100000"/>
              </a:lnSpc>
              <a:buNone/>
              <a:tabLst>
                <a:tab pos="0" algn="l"/>
              </a:tabLst>
            </a:pPr>
            <a:r>
              <a:rPr lang="en-US" sz="3600" b="0" strike="noStrike" cap="all" spc="-1">
                <a:solidFill>
                  <a:srgbClr val="000000"/>
                </a:solidFill>
                <a:latin typeface="Arial"/>
              </a:rPr>
              <a:t> </a:t>
            </a:r>
            <a:endParaRPr lang="en-US" sz="3600" b="0" strike="noStrike" spc="-1">
              <a:solidFill>
                <a:srgbClr val="000000"/>
              </a:solidFill>
              <a:latin typeface="Arial"/>
            </a:endParaRPr>
          </a:p>
        </p:txBody>
      </p:sp>
      <p:sp>
        <p:nvSpPr>
          <p:cNvPr id="143" name="Text Box 16"/>
          <p:cNvSpPr/>
          <p:nvPr/>
        </p:nvSpPr>
        <p:spPr>
          <a:xfrm>
            <a:off x="-17640" y="255600"/>
            <a:ext cx="91436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tabLst>
                <a:tab pos="0" algn="l"/>
              </a:tabLst>
            </a:pPr>
            <a:r>
              <a:rPr lang="vi-VN" sz="2800" b="1" u="sng" strike="noStrike" spc="-1">
                <a:solidFill>
                  <a:srgbClr val="0000FF"/>
                </a:solidFill>
                <a:uFillTx/>
                <a:latin typeface="Times New Roman"/>
              </a:rPr>
              <a:t> </a:t>
            </a:r>
            <a:endParaRPr lang="en-US" sz="2800" b="0" strike="noStrike" spc="-1">
              <a:solidFill>
                <a:srgbClr val="000000"/>
              </a:solidFill>
              <a:latin typeface="Arial"/>
            </a:endParaRPr>
          </a:p>
        </p:txBody>
      </p:sp>
      <p:sp>
        <p:nvSpPr>
          <p:cNvPr id="144" name="Text Box 18"/>
          <p:cNvSpPr/>
          <p:nvPr/>
        </p:nvSpPr>
        <p:spPr>
          <a:xfrm>
            <a:off x="111760" y="205200"/>
            <a:ext cx="8798560" cy="1183486"/>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tabLst>
                <a:tab pos="0" algn="l"/>
              </a:tabLst>
            </a:pPr>
            <a:r>
              <a:rPr lang="en-US" sz="2400" b="1" strike="noStrike" spc="-1" dirty="0" err="1" smtClean="0">
                <a:solidFill>
                  <a:srgbClr val="FF0000"/>
                </a:solidFill>
                <a:latin typeface="Times New Roman"/>
              </a:rPr>
              <a:t>B</a:t>
            </a:r>
            <a:r>
              <a:rPr lang="en-US" sz="2400" b="1" strike="noStrike" spc="-1" dirty="0" err="1" smtClean="0">
                <a:solidFill>
                  <a:srgbClr val="FF0000"/>
                </a:solidFill>
                <a:latin typeface="Times New Roman"/>
                <a:ea typeface="Times New Roman"/>
              </a:rPr>
              <a:t>ài</a:t>
            </a:r>
            <a:r>
              <a:rPr lang="en-US" sz="2400" b="1" strike="noStrike" spc="-1" dirty="0" smtClean="0">
                <a:solidFill>
                  <a:srgbClr val="FF0000"/>
                </a:solidFill>
                <a:latin typeface="Times New Roman"/>
                <a:ea typeface="Times New Roman"/>
              </a:rPr>
              <a:t> </a:t>
            </a:r>
            <a:r>
              <a:rPr lang="en-US" sz="2400" b="1" strike="noStrike" spc="-1" dirty="0">
                <a:solidFill>
                  <a:srgbClr val="FF0000"/>
                </a:solidFill>
                <a:latin typeface="Times New Roman"/>
                <a:ea typeface="Times New Roman"/>
              </a:rPr>
              <a:t>2: </a:t>
            </a:r>
            <a:r>
              <a:rPr lang="en-US" sz="2400" b="1" strike="noStrike" spc="-1" dirty="0" err="1">
                <a:latin typeface="Times New Roman"/>
                <a:ea typeface="Times New Roman"/>
              </a:rPr>
              <a:t>Để</a:t>
            </a:r>
            <a:r>
              <a:rPr lang="en-US" sz="2400" b="1" strike="noStrike" spc="-1" dirty="0">
                <a:latin typeface="Times New Roman"/>
                <a:ea typeface="Times New Roman"/>
              </a:rPr>
              <a:t> </a:t>
            </a:r>
            <a:r>
              <a:rPr lang="en-US" sz="2400" b="1" strike="noStrike" spc="-1" dirty="0" err="1">
                <a:latin typeface="Times New Roman"/>
                <a:ea typeface="Times New Roman"/>
              </a:rPr>
              <a:t>miêu</a:t>
            </a:r>
            <a:r>
              <a:rPr lang="en-US" sz="2400" b="1" strike="noStrike" spc="-1" dirty="0">
                <a:latin typeface="Times New Roman"/>
                <a:ea typeface="Times New Roman"/>
              </a:rPr>
              <a:t> </a:t>
            </a:r>
            <a:r>
              <a:rPr lang="en-US" sz="2400" b="1" strike="noStrike" spc="-1" dirty="0" err="1">
                <a:latin typeface="Times New Roman"/>
                <a:ea typeface="Times New Roman"/>
              </a:rPr>
              <a:t>tả</a:t>
            </a:r>
            <a:r>
              <a:rPr lang="en-US" sz="2400" b="1" strike="noStrike" spc="-1" dirty="0">
                <a:latin typeface="Times New Roman"/>
                <a:ea typeface="Times New Roman"/>
              </a:rPr>
              <a:t> </a:t>
            </a:r>
            <a:r>
              <a:rPr lang="en-US" sz="2400" b="1" strike="noStrike" spc="-1" dirty="0" err="1">
                <a:latin typeface="Times New Roman"/>
                <a:ea typeface="Times New Roman"/>
              </a:rPr>
              <a:t>đàn</a:t>
            </a:r>
            <a:r>
              <a:rPr lang="en-US" sz="2400" b="1" strike="noStrike" spc="-1" dirty="0">
                <a:latin typeface="Times New Roman"/>
                <a:ea typeface="Times New Roman"/>
              </a:rPr>
              <a:t> </a:t>
            </a:r>
            <a:r>
              <a:rPr lang="en-US" sz="2400" b="1" strike="noStrike" spc="-1" dirty="0" err="1">
                <a:latin typeface="Times New Roman"/>
                <a:ea typeface="Times New Roman"/>
              </a:rPr>
              <a:t>ngan</a:t>
            </a:r>
            <a:r>
              <a:rPr lang="en-US" sz="2400" b="1" strike="noStrike" spc="-1" dirty="0">
                <a:latin typeface="Times New Roman"/>
                <a:ea typeface="Times New Roman"/>
              </a:rPr>
              <a:t>, </a:t>
            </a:r>
            <a:r>
              <a:rPr lang="en-US" sz="2400" b="1" strike="noStrike" spc="-1" dirty="0" err="1">
                <a:latin typeface="Times New Roman"/>
                <a:ea typeface="Times New Roman"/>
              </a:rPr>
              <a:t>tác</a:t>
            </a:r>
            <a:r>
              <a:rPr lang="en-US" sz="2400" b="1" strike="noStrike" spc="-1" dirty="0">
                <a:latin typeface="Times New Roman"/>
                <a:ea typeface="Times New Roman"/>
              </a:rPr>
              <a:t> </a:t>
            </a:r>
            <a:r>
              <a:rPr lang="en-US" sz="2400" b="1" strike="noStrike" spc="-1" dirty="0" err="1">
                <a:latin typeface="Times New Roman"/>
                <a:ea typeface="Times New Roman"/>
              </a:rPr>
              <a:t>giả</a:t>
            </a:r>
            <a:r>
              <a:rPr lang="en-US" sz="2400" b="1" strike="noStrike" spc="-1" dirty="0">
                <a:latin typeface="Times New Roman"/>
                <a:ea typeface="Times New Roman"/>
              </a:rPr>
              <a:t> </a:t>
            </a:r>
            <a:r>
              <a:rPr lang="en-US" sz="2400" b="1" strike="noStrike" spc="-1" dirty="0" err="1">
                <a:latin typeface="Times New Roman"/>
                <a:ea typeface="Times New Roman"/>
              </a:rPr>
              <a:t>bài</a:t>
            </a:r>
            <a:r>
              <a:rPr lang="en-US" sz="2400" b="1" strike="noStrike" spc="-1" dirty="0">
                <a:latin typeface="Times New Roman"/>
                <a:ea typeface="Times New Roman"/>
              </a:rPr>
              <a:t> </a:t>
            </a:r>
            <a:r>
              <a:rPr lang="en-US" sz="2400" b="1" strike="noStrike" spc="-1" dirty="0" err="1">
                <a:latin typeface="Times New Roman"/>
                <a:ea typeface="Times New Roman"/>
              </a:rPr>
              <a:t>văn</a:t>
            </a:r>
            <a:r>
              <a:rPr lang="en-US" sz="2400" b="1" strike="noStrike" spc="-1" dirty="0">
                <a:latin typeface="Times New Roman"/>
                <a:ea typeface="Times New Roman"/>
              </a:rPr>
              <a:t> </a:t>
            </a:r>
            <a:r>
              <a:rPr lang="en-US" sz="2400" b="1" strike="noStrike" spc="-1" dirty="0" err="1">
                <a:latin typeface="Times New Roman"/>
                <a:ea typeface="Times New Roman"/>
              </a:rPr>
              <a:t>trên</a:t>
            </a:r>
            <a:r>
              <a:rPr lang="en-US" sz="2400" b="1" strike="noStrike" spc="-1" dirty="0">
                <a:latin typeface="Times New Roman"/>
                <a:ea typeface="Times New Roman"/>
              </a:rPr>
              <a:t> </a:t>
            </a:r>
            <a:r>
              <a:rPr lang="en-US" sz="2400" b="1" strike="noStrike" spc="-1" dirty="0" err="1">
                <a:latin typeface="Times New Roman"/>
                <a:ea typeface="Times New Roman"/>
              </a:rPr>
              <a:t>đã</a:t>
            </a:r>
            <a:r>
              <a:rPr lang="en-US" sz="2400" b="1" strike="noStrike" spc="-1" dirty="0">
                <a:latin typeface="Times New Roman"/>
                <a:ea typeface="Times New Roman"/>
              </a:rPr>
              <a:t> </a:t>
            </a:r>
            <a:r>
              <a:rPr lang="en-US" sz="2400" b="1" strike="noStrike" spc="-1" dirty="0" err="1">
                <a:latin typeface="Times New Roman"/>
                <a:ea typeface="Times New Roman"/>
              </a:rPr>
              <a:t>quan</a:t>
            </a:r>
            <a:r>
              <a:rPr lang="en-US" sz="2400" b="1" strike="noStrike" spc="-1" dirty="0">
                <a:latin typeface="Times New Roman"/>
                <a:ea typeface="Times New Roman"/>
              </a:rPr>
              <a:t> </a:t>
            </a:r>
            <a:r>
              <a:rPr lang="en-US" sz="2400" b="1" strike="noStrike" spc="-1" dirty="0" err="1">
                <a:latin typeface="Times New Roman"/>
                <a:ea typeface="Times New Roman"/>
              </a:rPr>
              <a:t>sát</a:t>
            </a:r>
            <a:r>
              <a:rPr lang="en-US" sz="2400" b="1" strike="noStrike" spc="-1" dirty="0">
                <a:latin typeface="Times New Roman"/>
                <a:ea typeface="Times New Roman"/>
              </a:rPr>
              <a:t> </a:t>
            </a:r>
            <a:r>
              <a:rPr lang="en-US" sz="2400" b="1" strike="noStrike" spc="-1" dirty="0" err="1">
                <a:latin typeface="Times New Roman"/>
                <a:ea typeface="Times New Roman"/>
              </a:rPr>
              <a:t>những</a:t>
            </a:r>
            <a:r>
              <a:rPr lang="en-US" sz="2400" b="1" strike="noStrike" spc="-1" dirty="0">
                <a:latin typeface="Times New Roman"/>
                <a:ea typeface="Times New Roman"/>
              </a:rPr>
              <a:t> </a:t>
            </a:r>
            <a:r>
              <a:rPr lang="en-US" sz="2400" b="1" strike="noStrike" spc="-1" dirty="0" err="1">
                <a:latin typeface="Times New Roman"/>
                <a:ea typeface="Times New Roman"/>
              </a:rPr>
              <a:t>bộ</a:t>
            </a:r>
            <a:r>
              <a:rPr lang="en-US" sz="2400" b="1" strike="noStrike" spc="-1" dirty="0">
                <a:latin typeface="Times New Roman"/>
                <a:ea typeface="Times New Roman"/>
              </a:rPr>
              <a:t> </a:t>
            </a:r>
            <a:r>
              <a:rPr lang="en-US" sz="2400" b="1" strike="noStrike" spc="-1" dirty="0" err="1">
                <a:latin typeface="Times New Roman"/>
                <a:ea typeface="Times New Roman"/>
              </a:rPr>
              <a:t>phận</a:t>
            </a:r>
            <a:r>
              <a:rPr lang="en-US" sz="2400" b="1" strike="noStrike" spc="-1" dirty="0">
                <a:latin typeface="Times New Roman"/>
                <a:ea typeface="Times New Roman"/>
              </a:rPr>
              <a:t> </a:t>
            </a:r>
            <a:r>
              <a:rPr lang="en-US" sz="2400" b="1" strike="noStrike" spc="-1" dirty="0" err="1">
                <a:latin typeface="Times New Roman"/>
                <a:ea typeface="Times New Roman"/>
              </a:rPr>
              <a:t>nào</a:t>
            </a:r>
            <a:r>
              <a:rPr lang="en-US" sz="2400" b="1" strike="noStrike" spc="-1" dirty="0">
                <a:latin typeface="Times New Roman"/>
                <a:ea typeface="Times New Roman"/>
              </a:rPr>
              <a:t> </a:t>
            </a:r>
            <a:r>
              <a:rPr lang="en-US" sz="2400" b="1" strike="noStrike" spc="-1" dirty="0" err="1">
                <a:latin typeface="Times New Roman"/>
                <a:ea typeface="Times New Roman"/>
              </a:rPr>
              <a:t>của</a:t>
            </a:r>
            <a:r>
              <a:rPr lang="en-US" sz="2400" b="1" strike="noStrike" spc="-1" dirty="0">
                <a:latin typeface="Times New Roman"/>
                <a:ea typeface="Times New Roman"/>
              </a:rPr>
              <a:t> </a:t>
            </a:r>
            <a:r>
              <a:rPr lang="en-US" sz="2400" b="1" strike="noStrike" spc="-1" dirty="0" err="1">
                <a:latin typeface="Times New Roman"/>
                <a:ea typeface="Times New Roman"/>
              </a:rPr>
              <a:t>chúng</a:t>
            </a:r>
            <a:r>
              <a:rPr lang="en-US" sz="2400" b="1" strike="noStrike" spc="-1" dirty="0">
                <a:latin typeface="Times New Roman"/>
                <a:ea typeface="Times New Roman"/>
              </a:rPr>
              <a:t>? </a:t>
            </a:r>
            <a:r>
              <a:rPr lang="en-US" sz="2400" b="1" strike="noStrike" spc="-1" dirty="0" err="1">
                <a:latin typeface="Times New Roman"/>
                <a:ea typeface="Times New Roman"/>
              </a:rPr>
              <a:t>Ghi</a:t>
            </a:r>
            <a:r>
              <a:rPr lang="en-US" sz="2400" b="1" strike="noStrike" spc="-1" dirty="0">
                <a:latin typeface="Times New Roman"/>
                <a:ea typeface="Times New Roman"/>
              </a:rPr>
              <a:t> </a:t>
            </a:r>
            <a:r>
              <a:rPr lang="en-US" sz="2400" b="1" strike="noStrike" spc="-1" dirty="0" err="1">
                <a:latin typeface="Times New Roman"/>
                <a:ea typeface="Times New Roman"/>
              </a:rPr>
              <a:t>lại</a:t>
            </a:r>
            <a:r>
              <a:rPr lang="en-US" sz="2400" b="1" strike="noStrike" spc="-1" dirty="0">
                <a:latin typeface="Times New Roman"/>
                <a:ea typeface="Times New Roman"/>
              </a:rPr>
              <a:t> </a:t>
            </a:r>
            <a:r>
              <a:rPr lang="en-US" sz="2400" b="1" strike="noStrike" spc="-1" dirty="0" err="1">
                <a:latin typeface="Times New Roman"/>
                <a:ea typeface="Times New Roman"/>
              </a:rPr>
              <a:t>những</a:t>
            </a:r>
            <a:r>
              <a:rPr lang="en-US" sz="2400" b="1" strike="noStrike" spc="-1" dirty="0">
                <a:latin typeface="Times New Roman"/>
                <a:ea typeface="Times New Roman"/>
              </a:rPr>
              <a:t> </a:t>
            </a:r>
            <a:r>
              <a:rPr lang="en-US" sz="2400" b="1" strike="noStrike" spc="-1" dirty="0" err="1">
                <a:latin typeface="Times New Roman"/>
                <a:ea typeface="Times New Roman"/>
              </a:rPr>
              <a:t>câu</a:t>
            </a:r>
            <a:r>
              <a:rPr lang="en-US" sz="2400" b="1" strike="noStrike" spc="-1" dirty="0">
                <a:latin typeface="Times New Roman"/>
                <a:ea typeface="Times New Roman"/>
              </a:rPr>
              <a:t> </a:t>
            </a:r>
            <a:r>
              <a:rPr lang="en-US" sz="2400" b="1" strike="noStrike" spc="-1" dirty="0" err="1">
                <a:latin typeface="Times New Roman"/>
                <a:ea typeface="Times New Roman"/>
              </a:rPr>
              <a:t>miêu</a:t>
            </a:r>
            <a:r>
              <a:rPr lang="en-US" sz="2400" b="1" strike="noStrike" spc="-1" dirty="0">
                <a:latin typeface="Times New Roman"/>
                <a:ea typeface="Times New Roman"/>
              </a:rPr>
              <a:t> </a:t>
            </a:r>
            <a:r>
              <a:rPr lang="en-US" sz="2300" b="1" strike="noStrike" spc="-1" dirty="0" err="1">
                <a:latin typeface="Times New Roman"/>
                <a:ea typeface="Times New Roman"/>
              </a:rPr>
              <a:t>tả</a:t>
            </a:r>
            <a:r>
              <a:rPr lang="en-US" sz="2300" b="1" strike="noStrike" spc="-1" dirty="0">
                <a:latin typeface="Times New Roman"/>
                <a:ea typeface="Times New Roman"/>
              </a:rPr>
              <a:t> </a:t>
            </a:r>
            <a:r>
              <a:rPr lang="en-US" sz="2300" b="1" strike="noStrike" spc="-1" dirty="0" err="1">
                <a:latin typeface="Times New Roman"/>
                <a:ea typeface="Times New Roman"/>
              </a:rPr>
              <a:t>mà</a:t>
            </a:r>
            <a:r>
              <a:rPr lang="en-US" sz="2300" b="1" strike="noStrike" spc="-1" dirty="0">
                <a:latin typeface="Times New Roman"/>
                <a:ea typeface="Times New Roman"/>
              </a:rPr>
              <a:t> </a:t>
            </a:r>
            <a:r>
              <a:rPr lang="en-US" sz="2300" b="1" strike="noStrike" spc="-1" dirty="0" err="1">
                <a:latin typeface="Times New Roman"/>
                <a:ea typeface="Times New Roman"/>
              </a:rPr>
              <a:t>em</a:t>
            </a:r>
            <a:r>
              <a:rPr lang="en-US" sz="2300" b="1" strike="noStrike" spc="-1" dirty="0">
                <a:latin typeface="Times New Roman"/>
                <a:ea typeface="Times New Roman"/>
              </a:rPr>
              <a:t> </a:t>
            </a:r>
            <a:r>
              <a:rPr lang="en-US" sz="2300" b="1" strike="noStrike" spc="-1" dirty="0" err="1">
                <a:latin typeface="Times New Roman"/>
                <a:ea typeface="Times New Roman"/>
              </a:rPr>
              <a:t>cho</a:t>
            </a:r>
            <a:r>
              <a:rPr lang="en-US" sz="2300" b="1" strike="noStrike" spc="-1" dirty="0">
                <a:latin typeface="Times New Roman"/>
                <a:ea typeface="Times New Roman"/>
              </a:rPr>
              <a:t> </a:t>
            </a:r>
            <a:r>
              <a:rPr lang="en-US" sz="2300" b="1" strike="noStrike" spc="-1" dirty="0" err="1">
                <a:latin typeface="Times New Roman"/>
                <a:ea typeface="Times New Roman"/>
              </a:rPr>
              <a:t>là</a:t>
            </a:r>
            <a:r>
              <a:rPr lang="en-US" sz="2300" b="1" strike="noStrike" spc="-1" dirty="0">
                <a:latin typeface="Times New Roman"/>
                <a:ea typeface="Times New Roman"/>
              </a:rPr>
              <a:t> hay.</a:t>
            </a:r>
            <a:endParaRPr lang="en-US" sz="2300" b="0" strike="noStrike" spc="-1" dirty="0">
              <a:latin typeface="Arial"/>
            </a:endParaRPr>
          </a:p>
        </p:txBody>
      </p:sp>
      <p:graphicFrame>
        <p:nvGraphicFramePr>
          <p:cNvPr id="145" name="Table 15365"/>
          <p:cNvGraphicFramePr/>
          <p:nvPr/>
        </p:nvGraphicFramePr>
        <p:xfrm>
          <a:off x="0" y="1981080"/>
          <a:ext cx="9143640" cy="4280040"/>
        </p:xfrm>
        <a:graphic>
          <a:graphicData uri="http://schemas.openxmlformats.org/drawingml/2006/table">
            <a:tbl>
              <a:tblPr/>
              <a:tblGrid>
                <a:gridCol w="1752480">
                  <a:extLst>
                    <a:ext uri="{9D8B030D-6E8A-4147-A177-3AD203B41FA5}">
                      <a16:colId xmlns:a16="http://schemas.microsoft.com/office/drawing/2014/main" val="20000"/>
                    </a:ext>
                  </a:extLst>
                </a:gridCol>
                <a:gridCol w="7391160">
                  <a:extLst>
                    <a:ext uri="{9D8B030D-6E8A-4147-A177-3AD203B41FA5}">
                      <a16:colId xmlns:a16="http://schemas.microsoft.com/office/drawing/2014/main" val="20001"/>
                    </a:ext>
                  </a:extLst>
                </a:gridCol>
              </a:tblGrid>
              <a:tr h="657000">
                <a:tc>
                  <a:txBody>
                    <a:bodyPr/>
                    <a:lstStyle/>
                    <a:p>
                      <a:pPr>
                        <a:lnSpc>
                          <a:spcPct val="100000"/>
                        </a:lnSpc>
                        <a:tabLst>
                          <a:tab pos="0" algn="l"/>
                        </a:tabLst>
                      </a:pPr>
                      <a:r>
                        <a:rPr lang="en-US" sz="2200" b="1" strike="noStrike" spc="-1">
                          <a:solidFill>
                            <a:srgbClr val="000000"/>
                          </a:solidFill>
                          <a:latin typeface="Times New Roman"/>
                        </a:rPr>
                        <a:t>Các bộ phận</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200" b="1" strike="noStrike" spc="-1">
                          <a:solidFill>
                            <a:srgbClr val="FF0000"/>
                          </a:solidFill>
                          <a:latin typeface="Times New Roman"/>
                        </a:rPr>
                        <a:t>Từ ngữ miêu tả</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471240">
                <a:tc>
                  <a:txBody>
                    <a:bodyPr/>
                    <a:lstStyle/>
                    <a:p>
                      <a:pPr>
                        <a:lnSpc>
                          <a:spcPct val="100000"/>
                        </a:lnSpc>
                        <a:tabLst>
                          <a:tab pos="0" algn="l"/>
                        </a:tabLst>
                      </a:pPr>
                      <a:r>
                        <a:rPr lang="en-US" sz="2200" b="1" strike="noStrike" spc="-1">
                          <a:solidFill>
                            <a:srgbClr val="FF0000"/>
                          </a:solidFill>
                          <a:latin typeface="Times New Roman"/>
                        </a:rPr>
                        <a:t>Hình dáng</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533160">
                <a:tc>
                  <a:txBody>
                    <a:bodyPr/>
                    <a:lstStyle/>
                    <a:p>
                      <a:pPr>
                        <a:lnSpc>
                          <a:spcPct val="100000"/>
                        </a:lnSpc>
                        <a:tabLst>
                          <a:tab pos="0" algn="l"/>
                        </a:tabLst>
                      </a:pPr>
                      <a:r>
                        <a:rPr lang="en-US" sz="2200" b="1" strike="noStrike" spc="-1">
                          <a:solidFill>
                            <a:srgbClr val="003300"/>
                          </a:solidFill>
                          <a:latin typeface="Times New Roman"/>
                        </a:rPr>
                        <a:t>Bộ lông</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49240">
                <a:tc>
                  <a:txBody>
                    <a:bodyPr/>
                    <a:lstStyle/>
                    <a:p>
                      <a:pPr>
                        <a:lnSpc>
                          <a:spcPct val="100000"/>
                        </a:lnSpc>
                        <a:tabLst>
                          <a:tab pos="0" algn="l"/>
                        </a:tabLst>
                      </a:pPr>
                      <a:r>
                        <a:rPr lang="en-US" sz="2200" b="1" strike="noStrike" spc="-1">
                          <a:solidFill>
                            <a:srgbClr val="0000FF"/>
                          </a:solidFill>
                          <a:latin typeface="Times New Roman"/>
                        </a:rPr>
                        <a:t>Đôi mắt</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6920">
                <a:tc>
                  <a:txBody>
                    <a:bodyPr/>
                    <a:lstStyle/>
                    <a:p>
                      <a:pPr>
                        <a:lnSpc>
                          <a:spcPct val="100000"/>
                        </a:lnSpc>
                        <a:tabLst>
                          <a:tab pos="0" algn="l"/>
                        </a:tabLst>
                      </a:pPr>
                      <a:r>
                        <a:rPr lang="en-US" sz="2200" b="1" strike="noStrike" spc="-1">
                          <a:solidFill>
                            <a:srgbClr val="FF0066"/>
                          </a:solidFill>
                          <a:latin typeface="Times New Roman"/>
                        </a:rPr>
                        <a:t>Cái mỏ</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471240">
                <a:tc>
                  <a:txBody>
                    <a:bodyPr/>
                    <a:lstStyle/>
                    <a:p>
                      <a:pPr>
                        <a:lnSpc>
                          <a:spcPct val="100000"/>
                        </a:lnSpc>
                        <a:tabLst>
                          <a:tab pos="0" algn="l"/>
                        </a:tabLst>
                      </a:pPr>
                      <a:r>
                        <a:rPr lang="en-US" sz="2200" b="1" strike="noStrike" spc="-1">
                          <a:solidFill>
                            <a:srgbClr val="000000"/>
                          </a:solidFill>
                          <a:latin typeface="Times New Roman"/>
                        </a:rPr>
                        <a:t>Cái đầu</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71240">
                <a:tc>
                  <a:txBody>
                    <a:bodyPr/>
                    <a:lstStyle/>
                    <a:p>
                      <a:pPr>
                        <a:lnSpc>
                          <a:spcPct val="100000"/>
                        </a:lnSpc>
                        <a:tabLst>
                          <a:tab pos="0" algn="l"/>
                        </a:tabLst>
                      </a:pPr>
                      <a:r>
                        <a:rPr lang="en-US" sz="2200" b="1" strike="noStrike" spc="-1">
                          <a:solidFill>
                            <a:srgbClr val="996600"/>
                          </a:solidFill>
                          <a:latin typeface="Times New Roman"/>
                        </a:rPr>
                        <a:t>Hai cái chân</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dirty="0">
                          <a:solidFill>
                            <a:srgbClr val="008000"/>
                          </a:solidFill>
                          <a:latin typeface="Times New Roman"/>
                        </a:rPr>
                        <a:t> </a:t>
                      </a:r>
                      <a:endParaRPr lang="en-US" sz="22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84421734"/>
      </p:ext>
    </p:extLst>
  </p:cSld>
  <p:clrMapOvr>
    <a:masterClrMapping/>
  </p:clrMapOvr>
  <p:transition>
    <p:wheel spokes="8"/>
  </p:transition>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ppt_x"/>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fill="hold" nodeType="clickEffect">
                                  <p:stCondLst>
                                    <p:cond delay="0"/>
                                  </p:stCondLst>
                                  <p:childTnLst>
                                    <p:set>
                                      <p:cBhvr>
                                        <p:cTn id="12" dur="1" fill="hold">
                                          <p:stCondLst>
                                            <p:cond delay="0"/>
                                          </p:stCondLst>
                                        </p:cTn>
                                        <p:tgtEl>
                                          <p:spTgt spid="145"/>
                                        </p:tgtEl>
                                        <p:attrNameLst>
                                          <p:attrName>style.visibility</p:attrName>
                                        </p:attrNameLst>
                                      </p:cBhvr>
                                      <p:to>
                                        <p:strVal val="visible"/>
                                      </p:to>
                                    </p:set>
                                    <p:anim calcmode="lin" valueType="num">
                                      <p:cBhvr additive="repl">
                                        <p:cTn id="13" dur="1000" fill="hold"/>
                                        <p:tgtEl>
                                          <p:spTgt spid="145"/>
                                        </p:tgtEl>
                                        <p:attrNameLst>
                                          <p:attrName>ppt_x</p:attrName>
                                        </p:attrNameLst>
                                      </p:cBhvr>
                                      <p:tavLst>
                                        <p:tav tm="0">
                                          <p:val>
                                            <p:strVal val="#ppt_x-.2"/>
                                          </p:val>
                                        </p:tav>
                                        <p:tav tm="100000">
                                          <p:val>
                                            <p:strVal val="#ppt_x"/>
                                          </p:val>
                                        </p:tav>
                                      </p:tavLst>
                                    </p:anim>
                                    <p:anim calcmode="lin" valueType="num">
                                      <p:cBhvr additive="repl">
                                        <p:cTn id="14" dur="1000" fill="hold"/>
                                        <p:tgtEl>
                                          <p:spTgt spid="145"/>
                                        </p:tgtEl>
                                        <p:attrNameLst>
                                          <p:attrName>ppt_y</p:attrName>
                                        </p:attrNameLst>
                                      </p:cBhvr>
                                      <p:tavLst>
                                        <p:tav tm="0">
                                          <p:val>
                                            <p:strVal val="#ppt_y"/>
                                          </p:val>
                                        </p:tav>
                                        <p:tav tm="100000">
                                          <p:val>
                                            <p:strVal val="#ppt_y"/>
                                          </p:val>
                                        </p:tav>
                                      </p:tavLst>
                                    </p:anim>
                                    <p:animEffect transition="in" filter="wipe(right)">
                                      <p:cBhvr additive="repl">
                                        <p:cTn id="15"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PlaceHolder 1"/>
          <p:cNvSpPr>
            <a:spLocks noGrp="1"/>
          </p:cNvSpPr>
          <p:nvPr>
            <p:ph type="title" idx="4294967295"/>
          </p:nvPr>
        </p:nvSpPr>
        <p:spPr>
          <a:xfrm>
            <a:off x="463320" y="282960"/>
            <a:ext cx="8217360" cy="1121400"/>
          </a:xfrm>
          <a:prstGeom prst="rect">
            <a:avLst/>
          </a:prstGeom>
          <a:noFill/>
          <a:ln w="9360">
            <a:noFill/>
          </a:ln>
        </p:spPr>
        <p:txBody>
          <a:bodyPr numCol="1" spcCol="0" anchor="ctr">
            <a:normAutofit/>
          </a:bodyPr>
          <a:lstStyle/>
          <a:p>
            <a:pPr indent="0">
              <a:lnSpc>
                <a:spcPct val="100000"/>
              </a:lnSpc>
              <a:buNone/>
              <a:tabLst>
                <a:tab pos="0" algn="l"/>
              </a:tabLst>
            </a:pPr>
            <a:r>
              <a:rPr lang="en-US" sz="3600" b="0" strike="noStrike" cap="all" spc="-1">
                <a:solidFill>
                  <a:srgbClr val="000000"/>
                </a:solidFill>
                <a:latin typeface="Arial"/>
              </a:rPr>
              <a:t> </a:t>
            </a:r>
            <a:endParaRPr lang="en-US" sz="3600" b="0" strike="noStrike" spc="-1">
              <a:solidFill>
                <a:srgbClr val="000000"/>
              </a:solidFill>
              <a:latin typeface="Arial"/>
            </a:endParaRPr>
          </a:p>
        </p:txBody>
      </p:sp>
      <p:sp>
        <p:nvSpPr>
          <p:cNvPr id="143" name="Text Box 16"/>
          <p:cNvSpPr/>
          <p:nvPr/>
        </p:nvSpPr>
        <p:spPr>
          <a:xfrm>
            <a:off x="-17640" y="255600"/>
            <a:ext cx="9143640" cy="51624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400"/>
              </a:spcBef>
              <a:tabLst>
                <a:tab pos="0" algn="l"/>
              </a:tabLst>
            </a:pPr>
            <a:r>
              <a:rPr lang="vi-VN" sz="2800" b="1" u="sng" strike="noStrike" spc="-1">
                <a:solidFill>
                  <a:srgbClr val="0000FF"/>
                </a:solidFill>
                <a:uFillTx/>
                <a:latin typeface="Times New Roman"/>
              </a:rPr>
              <a:t> </a:t>
            </a:r>
            <a:endParaRPr lang="en-US" sz="2800" b="0" strike="noStrike" spc="-1">
              <a:solidFill>
                <a:srgbClr val="000000"/>
              </a:solidFill>
              <a:latin typeface="Arial"/>
            </a:endParaRPr>
          </a:p>
        </p:txBody>
      </p:sp>
      <p:sp>
        <p:nvSpPr>
          <p:cNvPr id="144" name="Text Box 18"/>
          <p:cNvSpPr/>
          <p:nvPr/>
        </p:nvSpPr>
        <p:spPr>
          <a:xfrm>
            <a:off x="111760" y="205200"/>
            <a:ext cx="8798560" cy="1183486"/>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tabLst>
                <a:tab pos="0" algn="l"/>
              </a:tabLst>
            </a:pPr>
            <a:r>
              <a:rPr lang="en-US" sz="2400" b="1" strike="noStrike" spc="-1" dirty="0" err="1" smtClean="0">
                <a:solidFill>
                  <a:srgbClr val="FF0000"/>
                </a:solidFill>
                <a:latin typeface="Times New Roman"/>
              </a:rPr>
              <a:t>B</a:t>
            </a:r>
            <a:r>
              <a:rPr lang="en-US" sz="2400" b="1" strike="noStrike" spc="-1" dirty="0" err="1" smtClean="0">
                <a:solidFill>
                  <a:srgbClr val="FF0000"/>
                </a:solidFill>
                <a:latin typeface="Times New Roman"/>
                <a:ea typeface="Times New Roman"/>
              </a:rPr>
              <a:t>ài</a:t>
            </a:r>
            <a:r>
              <a:rPr lang="en-US" sz="2400" b="1" strike="noStrike" spc="-1" dirty="0" smtClean="0">
                <a:solidFill>
                  <a:srgbClr val="FF0000"/>
                </a:solidFill>
                <a:latin typeface="Times New Roman"/>
                <a:ea typeface="Times New Roman"/>
              </a:rPr>
              <a:t> </a:t>
            </a:r>
            <a:r>
              <a:rPr lang="en-US" sz="2400" b="1" strike="noStrike" spc="-1" dirty="0">
                <a:solidFill>
                  <a:srgbClr val="FF0000"/>
                </a:solidFill>
                <a:latin typeface="Times New Roman"/>
                <a:ea typeface="Times New Roman"/>
              </a:rPr>
              <a:t>2: </a:t>
            </a:r>
            <a:r>
              <a:rPr lang="en-US" sz="2400" b="1" strike="noStrike" spc="-1" dirty="0" err="1">
                <a:latin typeface="Times New Roman"/>
                <a:ea typeface="Times New Roman"/>
              </a:rPr>
              <a:t>Để</a:t>
            </a:r>
            <a:r>
              <a:rPr lang="en-US" sz="2400" b="1" strike="noStrike" spc="-1" dirty="0">
                <a:latin typeface="Times New Roman"/>
                <a:ea typeface="Times New Roman"/>
              </a:rPr>
              <a:t> </a:t>
            </a:r>
            <a:r>
              <a:rPr lang="en-US" sz="2400" b="1" strike="noStrike" spc="-1" dirty="0" err="1">
                <a:latin typeface="Times New Roman"/>
                <a:ea typeface="Times New Roman"/>
              </a:rPr>
              <a:t>miêu</a:t>
            </a:r>
            <a:r>
              <a:rPr lang="en-US" sz="2400" b="1" strike="noStrike" spc="-1" dirty="0">
                <a:latin typeface="Times New Roman"/>
                <a:ea typeface="Times New Roman"/>
              </a:rPr>
              <a:t> </a:t>
            </a:r>
            <a:r>
              <a:rPr lang="en-US" sz="2400" b="1" strike="noStrike" spc="-1" dirty="0" err="1">
                <a:latin typeface="Times New Roman"/>
                <a:ea typeface="Times New Roman"/>
              </a:rPr>
              <a:t>tả</a:t>
            </a:r>
            <a:r>
              <a:rPr lang="en-US" sz="2400" b="1" strike="noStrike" spc="-1" dirty="0">
                <a:latin typeface="Times New Roman"/>
                <a:ea typeface="Times New Roman"/>
              </a:rPr>
              <a:t> </a:t>
            </a:r>
            <a:r>
              <a:rPr lang="en-US" sz="2400" b="1" strike="noStrike" spc="-1" dirty="0" err="1">
                <a:latin typeface="Times New Roman"/>
                <a:ea typeface="Times New Roman"/>
              </a:rPr>
              <a:t>đàn</a:t>
            </a:r>
            <a:r>
              <a:rPr lang="en-US" sz="2400" b="1" strike="noStrike" spc="-1" dirty="0">
                <a:latin typeface="Times New Roman"/>
                <a:ea typeface="Times New Roman"/>
              </a:rPr>
              <a:t> </a:t>
            </a:r>
            <a:r>
              <a:rPr lang="en-US" sz="2400" b="1" strike="noStrike" spc="-1" dirty="0" err="1">
                <a:latin typeface="Times New Roman"/>
                <a:ea typeface="Times New Roman"/>
              </a:rPr>
              <a:t>ngan</a:t>
            </a:r>
            <a:r>
              <a:rPr lang="en-US" sz="2400" b="1" strike="noStrike" spc="-1" dirty="0">
                <a:latin typeface="Times New Roman"/>
                <a:ea typeface="Times New Roman"/>
              </a:rPr>
              <a:t>, </a:t>
            </a:r>
            <a:r>
              <a:rPr lang="en-US" sz="2400" b="1" strike="noStrike" spc="-1" dirty="0" err="1">
                <a:latin typeface="Times New Roman"/>
                <a:ea typeface="Times New Roman"/>
              </a:rPr>
              <a:t>tác</a:t>
            </a:r>
            <a:r>
              <a:rPr lang="en-US" sz="2400" b="1" strike="noStrike" spc="-1" dirty="0">
                <a:latin typeface="Times New Roman"/>
                <a:ea typeface="Times New Roman"/>
              </a:rPr>
              <a:t> </a:t>
            </a:r>
            <a:r>
              <a:rPr lang="en-US" sz="2400" b="1" strike="noStrike" spc="-1" dirty="0" err="1">
                <a:latin typeface="Times New Roman"/>
                <a:ea typeface="Times New Roman"/>
              </a:rPr>
              <a:t>giả</a:t>
            </a:r>
            <a:r>
              <a:rPr lang="en-US" sz="2400" b="1" strike="noStrike" spc="-1" dirty="0">
                <a:latin typeface="Times New Roman"/>
                <a:ea typeface="Times New Roman"/>
              </a:rPr>
              <a:t> </a:t>
            </a:r>
            <a:r>
              <a:rPr lang="en-US" sz="2400" b="1" strike="noStrike" spc="-1" dirty="0" err="1">
                <a:latin typeface="Times New Roman"/>
                <a:ea typeface="Times New Roman"/>
              </a:rPr>
              <a:t>bài</a:t>
            </a:r>
            <a:r>
              <a:rPr lang="en-US" sz="2400" b="1" strike="noStrike" spc="-1" dirty="0">
                <a:latin typeface="Times New Roman"/>
                <a:ea typeface="Times New Roman"/>
              </a:rPr>
              <a:t> </a:t>
            </a:r>
            <a:r>
              <a:rPr lang="en-US" sz="2400" b="1" strike="noStrike" spc="-1" dirty="0" err="1">
                <a:latin typeface="Times New Roman"/>
                <a:ea typeface="Times New Roman"/>
              </a:rPr>
              <a:t>văn</a:t>
            </a:r>
            <a:r>
              <a:rPr lang="en-US" sz="2400" b="1" strike="noStrike" spc="-1" dirty="0">
                <a:latin typeface="Times New Roman"/>
                <a:ea typeface="Times New Roman"/>
              </a:rPr>
              <a:t> </a:t>
            </a:r>
            <a:r>
              <a:rPr lang="en-US" sz="2400" b="1" strike="noStrike" spc="-1" dirty="0" err="1">
                <a:latin typeface="Times New Roman"/>
                <a:ea typeface="Times New Roman"/>
              </a:rPr>
              <a:t>trên</a:t>
            </a:r>
            <a:r>
              <a:rPr lang="en-US" sz="2400" b="1" strike="noStrike" spc="-1" dirty="0">
                <a:latin typeface="Times New Roman"/>
                <a:ea typeface="Times New Roman"/>
              </a:rPr>
              <a:t> </a:t>
            </a:r>
            <a:r>
              <a:rPr lang="en-US" sz="2400" b="1" strike="noStrike" spc="-1" dirty="0" err="1">
                <a:latin typeface="Times New Roman"/>
                <a:ea typeface="Times New Roman"/>
              </a:rPr>
              <a:t>đã</a:t>
            </a:r>
            <a:r>
              <a:rPr lang="en-US" sz="2400" b="1" strike="noStrike" spc="-1" dirty="0">
                <a:latin typeface="Times New Roman"/>
                <a:ea typeface="Times New Roman"/>
              </a:rPr>
              <a:t> </a:t>
            </a:r>
            <a:r>
              <a:rPr lang="en-US" sz="2400" b="1" strike="noStrike" spc="-1" dirty="0" err="1">
                <a:latin typeface="Times New Roman"/>
                <a:ea typeface="Times New Roman"/>
              </a:rPr>
              <a:t>quan</a:t>
            </a:r>
            <a:r>
              <a:rPr lang="en-US" sz="2400" b="1" strike="noStrike" spc="-1" dirty="0">
                <a:latin typeface="Times New Roman"/>
                <a:ea typeface="Times New Roman"/>
              </a:rPr>
              <a:t> </a:t>
            </a:r>
            <a:r>
              <a:rPr lang="en-US" sz="2400" b="1" strike="noStrike" spc="-1" dirty="0" err="1">
                <a:latin typeface="Times New Roman"/>
                <a:ea typeface="Times New Roman"/>
              </a:rPr>
              <a:t>sát</a:t>
            </a:r>
            <a:r>
              <a:rPr lang="en-US" sz="2400" b="1" strike="noStrike" spc="-1" dirty="0">
                <a:latin typeface="Times New Roman"/>
                <a:ea typeface="Times New Roman"/>
              </a:rPr>
              <a:t> </a:t>
            </a:r>
            <a:r>
              <a:rPr lang="en-US" sz="2400" b="1" strike="noStrike" spc="-1" dirty="0" err="1">
                <a:latin typeface="Times New Roman"/>
                <a:ea typeface="Times New Roman"/>
              </a:rPr>
              <a:t>những</a:t>
            </a:r>
            <a:r>
              <a:rPr lang="en-US" sz="2400" b="1" strike="noStrike" spc="-1" dirty="0">
                <a:latin typeface="Times New Roman"/>
                <a:ea typeface="Times New Roman"/>
              </a:rPr>
              <a:t> </a:t>
            </a:r>
            <a:r>
              <a:rPr lang="en-US" sz="2400" b="1" strike="noStrike" spc="-1" dirty="0" err="1">
                <a:latin typeface="Times New Roman"/>
                <a:ea typeface="Times New Roman"/>
              </a:rPr>
              <a:t>bộ</a:t>
            </a:r>
            <a:r>
              <a:rPr lang="en-US" sz="2400" b="1" strike="noStrike" spc="-1" dirty="0">
                <a:latin typeface="Times New Roman"/>
                <a:ea typeface="Times New Roman"/>
              </a:rPr>
              <a:t> </a:t>
            </a:r>
            <a:r>
              <a:rPr lang="en-US" sz="2400" b="1" strike="noStrike" spc="-1" dirty="0" err="1">
                <a:latin typeface="Times New Roman"/>
                <a:ea typeface="Times New Roman"/>
              </a:rPr>
              <a:t>phận</a:t>
            </a:r>
            <a:r>
              <a:rPr lang="en-US" sz="2400" b="1" strike="noStrike" spc="-1" dirty="0">
                <a:latin typeface="Times New Roman"/>
                <a:ea typeface="Times New Roman"/>
              </a:rPr>
              <a:t> </a:t>
            </a:r>
            <a:r>
              <a:rPr lang="en-US" sz="2400" b="1" strike="noStrike" spc="-1" dirty="0" err="1">
                <a:latin typeface="Times New Roman"/>
                <a:ea typeface="Times New Roman"/>
              </a:rPr>
              <a:t>nào</a:t>
            </a:r>
            <a:r>
              <a:rPr lang="en-US" sz="2400" b="1" strike="noStrike" spc="-1" dirty="0">
                <a:latin typeface="Times New Roman"/>
                <a:ea typeface="Times New Roman"/>
              </a:rPr>
              <a:t> </a:t>
            </a:r>
            <a:r>
              <a:rPr lang="en-US" sz="2400" b="1" strike="noStrike" spc="-1" dirty="0" err="1">
                <a:latin typeface="Times New Roman"/>
                <a:ea typeface="Times New Roman"/>
              </a:rPr>
              <a:t>của</a:t>
            </a:r>
            <a:r>
              <a:rPr lang="en-US" sz="2400" b="1" strike="noStrike" spc="-1" dirty="0">
                <a:latin typeface="Times New Roman"/>
                <a:ea typeface="Times New Roman"/>
              </a:rPr>
              <a:t> </a:t>
            </a:r>
            <a:r>
              <a:rPr lang="en-US" sz="2400" b="1" strike="noStrike" spc="-1" dirty="0" err="1">
                <a:latin typeface="Times New Roman"/>
                <a:ea typeface="Times New Roman"/>
              </a:rPr>
              <a:t>chúng</a:t>
            </a:r>
            <a:r>
              <a:rPr lang="en-US" sz="2400" b="1" strike="noStrike" spc="-1" dirty="0">
                <a:latin typeface="Times New Roman"/>
                <a:ea typeface="Times New Roman"/>
              </a:rPr>
              <a:t>? </a:t>
            </a:r>
            <a:r>
              <a:rPr lang="en-US" sz="2400" b="1" strike="noStrike" spc="-1" dirty="0" err="1">
                <a:latin typeface="Times New Roman"/>
                <a:ea typeface="Times New Roman"/>
              </a:rPr>
              <a:t>Ghi</a:t>
            </a:r>
            <a:r>
              <a:rPr lang="en-US" sz="2400" b="1" strike="noStrike" spc="-1" dirty="0">
                <a:latin typeface="Times New Roman"/>
                <a:ea typeface="Times New Roman"/>
              </a:rPr>
              <a:t> </a:t>
            </a:r>
            <a:r>
              <a:rPr lang="en-US" sz="2400" b="1" strike="noStrike" spc="-1" dirty="0" err="1">
                <a:latin typeface="Times New Roman"/>
                <a:ea typeface="Times New Roman"/>
              </a:rPr>
              <a:t>lại</a:t>
            </a:r>
            <a:r>
              <a:rPr lang="en-US" sz="2400" b="1" strike="noStrike" spc="-1" dirty="0">
                <a:latin typeface="Times New Roman"/>
                <a:ea typeface="Times New Roman"/>
              </a:rPr>
              <a:t> </a:t>
            </a:r>
            <a:r>
              <a:rPr lang="en-US" sz="2400" b="1" strike="noStrike" spc="-1" dirty="0" err="1">
                <a:latin typeface="Times New Roman"/>
                <a:ea typeface="Times New Roman"/>
              </a:rPr>
              <a:t>những</a:t>
            </a:r>
            <a:r>
              <a:rPr lang="en-US" sz="2400" b="1" strike="noStrike" spc="-1" dirty="0">
                <a:latin typeface="Times New Roman"/>
                <a:ea typeface="Times New Roman"/>
              </a:rPr>
              <a:t> </a:t>
            </a:r>
            <a:r>
              <a:rPr lang="en-US" sz="2400" b="1" strike="noStrike" spc="-1" dirty="0" err="1">
                <a:latin typeface="Times New Roman"/>
                <a:ea typeface="Times New Roman"/>
              </a:rPr>
              <a:t>câu</a:t>
            </a:r>
            <a:r>
              <a:rPr lang="en-US" sz="2400" b="1" strike="noStrike" spc="-1" dirty="0">
                <a:latin typeface="Times New Roman"/>
                <a:ea typeface="Times New Roman"/>
              </a:rPr>
              <a:t> </a:t>
            </a:r>
            <a:r>
              <a:rPr lang="en-US" sz="2400" b="1" strike="noStrike" spc="-1" dirty="0" err="1">
                <a:latin typeface="Times New Roman"/>
                <a:ea typeface="Times New Roman"/>
              </a:rPr>
              <a:t>miêu</a:t>
            </a:r>
            <a:r>
              <a:rPr lang="en-US" sz="2400" b="1" strike="noStrike" spc="-1" dirty="0">
                <a:latin typeface="Times New Roman"/>
                <a:ea typeface="Times New Roman"/>
              </a:rPr>
              <a:t> </a:t>
            </a:r>
            <a:r>
              <a:rPr lang="en-US" sz="2300" b="1" strike="noStrike" spc="-1" dirty="0" err="1">
                <a:latin typeface="Times New Roman"/>
                <a:ea typeface="Times New Roman"/>
              </a:rPr>
              <a:t>tả</a:t>
            </a:r>
            <a:r>
              <a:rPr lang="en-US" sz="2300" b="1" strike="noStrike" spc="-1" dirty="0">
                <a:latin typeface="Times New Roman"/>
                <a:ea typeface="Times New Roman"/>
              </a:rPr>
              <a:t> </a:t>
            </a:r>
            <a:r>
              <a:rPr lang="en-US" sz="2300" b="1" strike="noStrike" spc="-1" dirty="0" err="1">
                <a:latin typeface="Times New Roman"/>
                <a:ea typeface="Times New Roman"/>
              </a:rPr>
              <a:t>mà</a:t>
            </a:r>
            <a:r>
              <a:rPr lang="en-US" sz="2300" b="1" strike="noStrike" spc="-1" dirty="0">
                <a:latin typeface="Times New Roman"/>
                <a:ea typeface="Times New Roman"/>
              </a:rPr>
              <a:t> </a:t>
            </a:r>
            <a:r>
              <a:rPr lang="en-US" sz="2300" b="1" strike="noStrike" spc="-1" dirty="0" err="1">
                <a:latin typeface="Times New Roman"/>
                <a:ea typeface="Times New Roman"/>
              </a:rPr>
              <a:t>em</a:t>
            </a:r>
            <a:r>
              <a:rPr lang="en-US" sz="2300" b="1" strike="noStrike" spc="-1" dirty="0">
                <a:latin typeface="Times New Roman"/>
                <a:ea typeface="Times New Roman"/>
              </a:rPr>
              <a:t> </a:t>
            </a:r>
            <a:r>
              <a:rPr lang="en-US" sz="2300" b="1" strike="noStrike" spc="-1" dirty="0" err="1">
                <a:latin typeface="Times New Roman"/>
                <a:ea typeface="Times New Roman"/>
              </a:rPr>
              <a:t>cho</a:t>
            </a:r>
            <a:r>
              <a:rPr lang="en-US" sz="2300" b="1" strike="noStrike" spc="-1" dirty="0">
                <a:latin typeface="Times New Roman"/>
                <a:ea typeface="Times New Roman"/>
              </a:rPr>
              <a:t> </a:t>
            </a:r>
            <a:r>
              <a:rPr lang="en-US" sz="2300" b="1" strike="noStrike" spc="-1" dirty="0" err="1">
                <a:latin typeface="Times New Roman"/>
                <a:ea typeface="Times New Roman"/>
              </a:rPr>
              <a:t>là</a:t>
            </a:r>
            <a:r>
              <a:rPr lang="en-US" sz="2300" b="1" strike="noStrike" spc="-1" dirty="0">
                <a:latin typeface="Times New Roman"/>
                <a:ea typeface="Times New Roman"/>
              </a:rPr>
              <a:t> hay.</a:t>
            </a:r>
            <a:endParaRPr lang="en-US" sz="2300" b="0" strike="noStrike" spc="-1" dirty="0">
              <a:latin typeface="Arial"/>
            </a:endParaRPr>
          </a:p>
        </p:txBody>
      </p:sp>
      <p:graphicFrame>
        <p:nvGraphicFramePr>
          <p:cNvPr id="145" name="Table 15365"/>
          <p:cNvGraphicFramePr/>
          <p:nvPr/>
        </p:nvGraphicFramePr>
        <p:xfrm>
          <a:off x="0" y="1981080"/>
          <a:ext cx="9143640" cy="4280040"/>
        </p:xfrm>
        <a:graphic>
          <a:graphicData uri="http://schemas.openxmlformats.org/drawingml/2006/table">
            <a:tbl>
              <a:tblPr/>
              <a:tblGrid>
                <a:gridCol w="1752480">
                  <a:extLst>
                    <a:ext uri="{9D8B030D-6E8A-4147-A177-3AD203B41FA5}">
                      <a16:colId xmlns:a16="http://schemas.microsoft.com/office/drawing/2014/main" val="20000"/>
                    </a:ext>
                  </a:extLst>
                </a:gridCol>
                <a:gridCol w="7391160">
                  <a:extLst>
                    <a:ext uri="{9D8B030D-6E8A-4147-A177-3AD203B41FA5}">
                      <a16:colId xmlns:a16="http://schemas.microsoft.com/office/drawing/2014/main" val="20001"/>
                    </a:ext>
                  </a:extLst>
                </a:gridCol>
              </a:tblGrid>
              <a:tr h="657000">
                <a:tc>
                  <a:txBody>
                    <a:bodyPr/>
                    <a:lstStyle/>
                    <a:p>
                      <a:pPr>
                        <a:lnSpc>
                          <a:spcPct val="100000"/>
                        </a:lnSpc>
                        <a:tabLst>
                          <a:tab pos="0" algn="l"/>
                        </a:tabLst>
                      </a:pPr>
                      <a:r>
                        <a:rPr lang="en-US" sz="2200" b="1" strike="noStrike" spc="-1">
                          <a:solidFill>
                            <a:srgbClr val="000000"/>
                          </a:solidFill>
                          <a:latin typeface="Times New Roman"/>
                        </a:rPr>
                        <a:t>Các bộ phận</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tabLst>
                          <a:tab pos="0" algn="l"/>
                        </a:tabLst>
                      </a:pPr>
                      <a:r>
                        <a:rPr lang="en-US" sz="2200" b="1" strike="noStrike" spc="-1">
                          <a:solidFill>
                            <a:srgbClr val="FF0000"/>
                          </a:solidFill>
                          <a:latin typeface="Times New Roman"/>
                        </a:rPr>
                        <a:t>Từ ngữ miêu tả</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471240">
                <a:tc>
                  <a:txBody>
                    <a:bodyPr/>
                    <a:lstStyle/>
                    <a:p>
                      <a:pPr>
                        <a:lnSpc>
                          <a:spcPct val="100000"/>
                        </a:lnSpc>
                        <a:tabLst>
                          <a:tab pos="0" algn="l"/>
                        </a:tabLst>
                      </a:pPr>
                      <a:r>
                        <a:rPr lang="en-US" sz="2200" b="1" strike="noStrike" spc="-1">
                          <a:solidFill>
                            <a:srgbClr val="FF0000"/>
                          </a:solidFill>
                          <a:latin typeface="Times New Roman"/>
                        </a:rPr>
                        <a:t>Hình dáng</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533160">
                <a:tc>
                  <a:txBody>
                    <a:bodyPr/>
                    <a:lstStyle/>
                    <a:p>
                      <a:pPr>
                        <a:lnSpc>
                          <a:spcPct val="100000"/>
                        </a:lnSpc>
                        <a:tabLst>
                          <a:tab pos="0" algn="l"/>
                        </a:tabLst>
                      </a:pPr>
                      <a:r>
                        <a:rPr lang="en-US" sz="2200" b="1" strike="noStrike" spc="-1">
                          <a:solidFill>
                            <a:srgbClr val="003300"/>
                          </a:solidFill>
                          <a:latin typeface="Times New Roman"/>
                        </a:rPr>
                        <a:t>Bộ lông</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49240">
                <a:tc>
                  <a:txBody>
                    <a:bodyPr/>
                    <a:lstStyle/>
                    <a:p>
                      <a:pPr>
                        <a:lnSpc>
                          <a:spcPct val="100000"/>
                        </a:lnSpc>
                        <a:tabLst>
                          <a:tab pos="0" algn="l"/>
                        </a:tabLst>
                      </a:pPr>
                      <a:r>
                        <a:rPr lang="en-US" sz="2200" b="1" strike="noStrike" spc="-1">
                          <a:solidFill>
                            <a:srgbClr val="0000FF"/>
                          </a:solidFill>
                          <a:latin typeface="Times New Roman"/>
                        </a:rPr>
                        <a:t>Đôi mắt</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6920">
                <a:tc>
                  <a:txBody>
                    <a:bodyPr/>
                    <a:lstStyle/>
                    <a:p>
                      <a:pPr>
                        <a:lnSpc>
                          <a:spcPct val="100000"/>
                        </a:lnSpc>
                        <a:tabLst>
                          <a:tab pos="0" algn="l"/>
                        </a:tabLst>
                      </a:pPr>
                      <a:r>
                        <a:rPr lang="en-US" sz="2200" b="1" strike="noStrike" spc="-1">
                          <a:solidFill>
                            <a:srgbClr val="FF0066"/>
                          </a:solidFill>
                          <a:latin typeface="Times New Roman"/>
                        </a:rPr>
                        <a:t>Cái mỏ</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471240">
                <a:tc>
                  <a:txBody>
                    <a:bodyPr/>
                    <a:lstStyle/>
                    <a:p>
                      <a:pPr>
                        <a:lnSpc>
                          <a:spcPct val="100000"/>
                        </a:lnSpc>
                        <a:tabLst>
                          <a:tab pos="0" algn="l"/>
                        </a:tabLst>
                      </a:pPr>
                      <a:r>
                        <a:rPr lang="en-US" sz="2200" b="1" strike="noStrike" spc="-1">
                          <a:solidFill>
                            <a:srgbClr val="000000"/>
                          </a:solidFill>
                          <a:latin typeface="Times New Roman"/>
                        </a:rPr>
                        <a:t>Cái đầu</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a:solidFill>
                            <a:srgbClr val="008000"/>
                          </a:solidFill>
                          <a:latin typeface="Times New Roman"/>
                        </a:rPr>
                        <a:t> </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71240">
                <a:tc>
                  <a:txBody>
                    <a:bodyPr/>
                    <a:lstStyle/>
                    <a:p>
                      <a:pPr>
                        <a:lnSpc>
                          <a:spcPct val="100000"/>
                        </a:lnSpc>
                        <a:tabLst>
                          <a:tab pos="0" algn="l"/>
                        </a:tabLst>
                      </a:pPr>
                      <a:r>
                        <a:rPr lang="en-US" sz="2200" b="1" strike="noStrike" spc="-1">
                          <a:solidFill>
                            <a:srgbClr val="996600"/>
                          </a:solidFill>
                          <a:latin typeface="Times New Roman"/>
                        </a:rPr>
                        <a:t>Hai cái chân</a:t>
                      </a:r>
                      <a:endParaRPr lang="en-US" sz="2200" b="0" strike="noStrike" spc="-1">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100000"/>
                        </a:lnSpc>
                        <a:tabLst>
                          <a:tab pos="0" algn="l"/>
                        </a:tabLst>
                      </a:pPr>
                      <a:r>
                        <a:rPr lang="en-US" sz="2200" b="1" i="1" strike="noStrike" spc="-1" dirty="0">
                          <a:solidFill>
                            <a:srgbClr val="008000"/>
                          </a:solidFill>
                          <a:latin typeface="Times New Roman"/>
                        </a:rPr>
                        <a:t> </a:t>
                      </a:r>
                      <a:endParaRPr lang="en-US" sz="2200" b="0" strike="noStrike" spc="-1" dirty="0">
                        <a:solidFill>
                          <a:srgbClr val="000000"/>
                        </a:solid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bl>
          </a:graphicData>
        </a:graphic>
      </p:graphicFrame>
      <p:sp>
        <p:nvSpPr>
          <p:cNvPr id="146" name="Rectangle 3"/>
          <p:cNvSpPr/>
          <p:nvPr/>
        </p:nvSpPr>
        <p:spPr>
          <a:xfrm>
            <a:off x="1752480" y="2652840"/>
            <a:ext cx="6389280" cy="455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FF0000"/>
                </a:solidFill>
                <a:latin typeface="Times New Roman"/>
              </a:rPr>
              <a:t>chỉ</a:t>
            </a:r>
            <a:r>
              <a:rPr lang="en-US" sz="2400" b="1" i="1" strike="noStrike" spc="-1" dirty="0">
                <a:solidFill>
                  <a:srgbClr val="FF0000"/>
                </a:solidFill>
                <a:latin typeface="Times New Roman"/>
              </a:rPr>
              <a:t> to </a:t>
            </a:r>
            <a:r>
              <a:rPr lang="en-US" sz="2400" b="1" i="1" strike="noStrike" spc="-1" dirty="0" err="1">
                <a:solidFill>
                  <a:srgbClr val="FF0000"/>
                </a:solidFill>
                <a:latin typeface="Times New Roman"/>
              </a:rPr>
              <a:t>hơn</a:t>
            </a:r>
            <a:r>
              <a:rPr lang="en-US" sz="2400" b="1" i="1" strike="noStrike" spc="-1" dirty="0">
                <a:solidFill>
                  <a:srgbClr val="FF0000"/>
                </a:solidFill>
                <a:latin typeface="Times New Roman"/>
              </a:rPr>
              <a:t> </a:t>
            </a:r>
            <a:r>
              <a:rPr lang="en-US" sz="2400" b="1" i="1" strike="noStrike" spc="-1" dirty="0" err="1">
                <a:solidFill>
                  <a:srgbClr val="FF0000"/>
                </a:solidFill>
                <a:latin typeface="Times New Roman"/>
              </a:rPr>
              <a:t>cái</a:t>
            </a:r>
            <a:r>
              <a:rPr lang="en-US" sz="2400" b="1" i="1" strike="noStrike" spc="-1" dirty="0">
                <a:solidFill>
                  <a:srgbClr val="FF0000"/>
                </a:solidFill>
                <a:latin typeface="Times New Roman"/>
              </a:rPr>
              <a:t> </a:t>
            </a:r>
            <a:r>
              <a:rPr lang="en-US" sz="2400" b="1" i="1" strike="noStrike" spc="-1" dirty="0" err="1">
                <a:solidFill>
                  <a:srgbClr val="FF0000"/>
                </a:solidFill>
                <a:latin typeface="Times New Roman"/>
              </a:rPr>
              <a:t>trứng</a:t>
            </a:r>
            <a:r>
              <a:rPr lang="en-US" sz="2400" b="1" i="1" strike="noStrike" spc="-1" dirty="0">
                <a:solidFill>
                  <a:srgbClr val="FF0000"/>
                </a:solidFill>
                <a:latin typeface="Times New Roman"/>
              </a:rPr>
              <a:t> </a:t>
            </a:r>
            <a:r>
              <a:rPr lang="en-US" sz="2400" b="1" i="1" strike="noStrike" spc="-1" dirty="0" err="1">
                <a:solidFill>
                  <a:srgbClr val="FF0000"/>
                </a:solidFill>
                <a:latin typeface="Times New Roman"/>
              </a:rPr>
              <a:t>một</a:t>
            </a:r>
            <a:r>
              <a:rPr lang="en-US" sz="2400" b="1" i="1" strike="noStrike" spc="-1" dirty="0">
                <a:solidFill>
                  <a:srgbClr val="FF0000"/>
                </a:solidFill>
                <a:latin typeface="Times New Roman"/>
              </a:rPr>
              <a:t> </a:t>
            </a:r>
            <a:r>
              <a:rPr lang="en-US" sz="2400" b="1" i="1" strike="noStrike" spc="-1" dirty="0" err="1">
                <a:solidFill>
                  <a:srgbClr val="FF0000"/>
                </a:solidFill>
                <a:latin typeface="Times New Roman"/>
              </a:rPr>
              <a:t>tí</a:t>
            </a:r>
            <a:endParaRPr lang="en-US" sz="2400" b="0" strike="noStrike" spc="-1" dirty="0">
              <a:solidFill>
                <a:srgbClr val="000000"/>
              </a:solidFill>
              <a:latin typeface="Arial"/>
            </a:endParaRPr>
          </a:p>
        </p:txBody>
      </p:sp>
      <p:sp>
        <p:nvSpPr>
          <p:cNvPr id="147" name="Rectangle 5"/>
          <p:cNvSpPr/>
          <p:nvPr/>
        </p:nvSpPr>
        <p:spPr>
          <a:xfrm>
            <a:off x="1681200" y="3110040"/>
            <a:ext cx="7695720" cy="455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0000"/>
                </a:solidFill>
                <a:latin typeface="Times New Roman"/>
              </a:rPr>
              <a:t>v</a:t>
            </a:r>
            <a:r>
              <a:rPr lang="en-US" sz="2400" b="1" i="1" strike="noStrike" spc="-1" dirty="0" err="1">
                <a:solidFill>
                  <a:srgbClr val="000000"/>
                </a:solidFill>
                <a:latin typeface="Times New Roman"/>
                <a:ea typeface="Times New Roman"/>
              </a:rPr>
              <a:t>àng</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óng</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như</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màu</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vàng</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của</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những</a:t>
            </a:r>
            <a:r>
              <a:rPr lang="en-US" sz="2400" b="1" i="1" strike="noStrike" spc="-1" dirty="0">
                <a:solidFill>
                  <a:srgbClr val="000000"/>
                </a:solidFill>
                <a:latin typeface="Times New Roman"/>
                <a:ea typeface="Times New Roman"/>
              </a:rPr>
              <a:t> con </a:t>
            </a:r>
            <a:r>
              <a:rPr lang="en-US" sz="2400" b="1" i="1" strike="noStrike" spc="-1" dirty="0" err="1">
                <a:solidFill>
                  <a:srgbClr val="000000"/>
                </a:solidFill>
                <a:latin typeface="Times New Roman"/>
                <a:ea typeface="Times New Roman"/>
              </a:rPr>
              <a:t>tơ</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nõn</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mới</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guồng</a:t>
            </a:r>
            <a:endParaRPr lang="en-US" sz="2400" b="0" strike="noStrike" spc="-1" dirty="0">
              <a:solidFill>
                <a:srgbClr val="000000"/>
              </a:solidFill>
              <a:latin typeface="Arial"/>
            </a:endParaRPr>
          </a:p>
        </p:txBody>
      </p:sp>
      <p:sp>
        <p:nvSpPr>
          <p:cNvPr id="148" name="Rectangle 6"/>
          <p:cNvSpPr/>
          <p:nvPr/>
        </p:nvSpPr>
        <p:spPr>
          <a:xfrm>
            <a:off x="1752480" y="3643200"/>
            <a:ext cx="7391160" cy="8211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00FF"/>
                </a:solidFill>
                <a:latin typeface="Times New Roman"/>
              </a:rPr>
              <a:t>chỉ</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bằng</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hột</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cườm</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đen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nhánh</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hạt</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huyền</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lúc</a:t>
            </a:r>
            <a:r>
              <a:rPr lang="en-US" sz="2400" b="1" i="1" strike="noStrike" spc="-1" dirty="0">
                <a:solidFill>
                  <a:srgbClr val="0000FF"/>
                </a:solidFill>
                <a:latin typeface="Times New Roman"/>
              </a:rPr>
              <a:t> </a:t>
            </a:r>
            <a:r>
              <a:rPr lang="en-US" sz="2400" b="1" i="1" strike="noStrike" spc="-1" dirty="0" err="1">
                <a:solidFill>
                  <a:srgbClr val="0000FF"/>
                </a:solidFill>
                <a:latin typeface="Times New Roman"/>
              </a:rPr>
              <a:t>n</a:t>
            </a:r>
            <a:r>
              <a:rPr lang="en-US" sz="2400" b="1" i="1" strike="noStrike" spc="-1" dirty="0" err="1">
                <a:solidFill>
                  <a:srgbClr val="0000FF"/>
                </a:solidFill>
                <a:latin typeface="Times New Roman"/>
                <a:ea typeface="Times New Roman"/>
              </a:rPr>
              <a:t>ào</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cũng</a:t>
            </a:r>
            <a:r>
              <a:rPr lang="en-US" sz="2400" b="1" i="1" strike="noStrike" spc="-1" dirty="0">
                <a:solidFill>
                  <a:srgbClr val="0000FF"/>
                </a:solidFill>
                <a:latin typeface="Times New Roman"/>
                <a:ea typeface="Times New Roman"/>
              </a:rPr>
              <a:t> long </a:t>
            </a:r>
            <a:r>
              <a:rPr lang="en-US" sz="2400" b="1" i="1" strike="noStrike" spc="-1" dirty="0" err="1">
                <a:solidFill>
                  <a:srgbClr val="0000FF"/>
                </a:solidFill>
                <a:latin typeface="Times New Roman"/>
                <a:ea typeface="Times New Roman"/>
              </a:rPr>
              <a:t>lanh</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đưa</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đi</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đưa</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lại</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như</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có</a:t>
            </a:r>
            <a:r>
              <a:rPr lang="en-US" sz="2400" b="1" i="1" strike="noStrike" spc="-1" dirty="0">
                <a:solidFill>
                  <a:srgbClr val="0000FF"/>
                </a:solidFill>
                <a:latin typeface="Times New Roman"/>
                <a:ea typeface="Times New Roman"/>
              </a:rPr>
              <a:t> </a:t>
            </a:r>
            <a:r>
              <a:rPr lang="en-US" sz="2400" b="1" i="1" strike="noStrike" spc="-1" dirty="0" err="1">
                <a:solidFill>
                  <a:srgbClr val="0000FF"/>
                </a:solidFill>
                <a:latin typeface="Times New Roman"/>
                <a:ea typeface="Times New Roman"/>
              </a:rPr>
              <a:t>nước</a:t>
            </a:r>
            <a:endParaRPr lang="en-US" sz="2400" b="0" strike="noStrike" spc="-1" dirty="0">
              <a:solidFill>
                <a:srgbClr val="000000"/>
              </a:solidFill>
              <a:latin typeface="Arial"/>
            </a:endParaRPr>
          </a:p>
        </p:txBody>
      </p:sp>
      <p:sp>
        <p:nvSpPr>
          <p:cNvPr id="149" name="Rectangle 7"/>
          <p:cNvSpPr/>
          <p:nvPr/>
        </p:nvSpPr>
        <p:spPr>
          <a:xfrm>
            <a:off x="1752480" y="4481640"/>
            <a:ext cx="7238520" cy="82116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FF0066"/>
                </a:solidFill>
                <a:latin typeface="Times New Roman"/>
              </a:rPr>
              <a:t>m</a:t>
            </a:r>
            <a:r>
              <a:rPr lang="en-US" sz="2400" b="1" i="1" strike="noStrike" spc="-1" dirty="0" err="1">
                <a:solidFill>
                  <a:srgbClr val="FF0066"/>
                </a:solidFill>
                <a:latin typeface="Times New Roman"/>
                <a:ea typeface="Times New Roman"/>
              </a:rPr>
              <a:t>àu</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nhung</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hươu</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vừa</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bằng</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ngón</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tay</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đứa</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bé</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mới</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đẻ</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và</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có</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lẽ</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cũng</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mềm</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như</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thế</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mọc</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ngăn</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ngắn</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đằng</a:t>
            </a:r>
            <a:r>
              <a:rPr lang="en-US" sz="2400" b="1" i="1" strike="noStrike" spc="-1" dirty="0">
                <a:solidFill>
                  <a:srgbClr val="FF0066"/>
                </a:solidFill>
                <a:latin typeface="Times New Roman"/>
                <a:ea typeface="Times New Roman"/>
              </a:rPr>
              <a:t> </a:t>
            </a:r>
            <a:r>
              <a:rPr lang="en-US" sz="2400" b="1" i="1" strike="noStrike" spc="-1" dirty="0" err="1">
                <a:solidFill>
                  <a:srgbClr val="FF0066"/>
                </a:solidFill>
                <a:latin typeface="Times New Roman"/>
                <a:ea typeface="Times New Roman"/>
              </a:rPr>
              <a:t>trước</a:t>
            </a:r>
            <a:r>
              <a:rPr lang="en-US" sz="2400" b="1" i="1" strike="noStrike" spc="-1" dirty="0">
                <a:solidFill>
                  <a:srgbClr val="FF0066"/>
                </a:solidFill>
                <a:latin typeface="Times New Roman"/>
                <a:ea typeface="Times New Roman"/>
              </a:rPr>
              <a:t>.</a:t>
            </a:r>
            <a:r>
              <a:rPr lang="en-US" sz="2400" b="1" i="1" strike="noStrike" spc="-1" dirty="0">
                <a:solidFill>
                  <a:srgbClr val="000000"/>
                </a:solidFill>
                <a:latin typeface="Times New Roman"/>
                <a:ea typeface="Times New Roman"/>
              </a:rPr>
              <a:t> </a:t>
            </a:r>
            <a:endParaRPr lang="en-US" sz="2400" b="0" strike="noStrike" spc="-1" dirty="0">
              <a:solidFill>
                <a:srgbClr val="000000"/>
              </a:solidFill>
              <a:latin typeface="Arial"/>
            </a:endParaRPr>
          </a:p>
        </p:txBody>
      </p:sp>
      <p:sp>
        <p:nvSpPr>
          <p:cNvPr id="150" name="Rectangle 8"/>
          <p:cNvSpPr/>
          <p:nvPr/>
        </p:nvSpPr>
        <p:spPr>
          <a:xfrm>
            <a:off x="1752480" y="5319720"/>
            <a:ext cx="5298840" cy="455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000000"/>
                </a:solidFill>
                <a:latin typeface="Times New Roman"/>
              </a:rPr>
              <a:t>xinh</a:t>
            </a:r>
            <a:r>
              <a:rPr lang="en-US" sz="2400" b="1" i="1" strike="noStrike" spc="-1" dirty="0">
                <a:solidFill>
                  <a:srgbClr val="000000"/>
                </a:solidFill>
                <a:latin typeface="Times New Roman"/>
              </a:rPr>
              <a:t> </a:t>
            </a:r>
            <a:r>
              <a:rPr lang="en-US" sz="2400" b="1" i="1" strike="noStrike" spc="-1" dirty="0" err="1">
                <a:solidFill>
                  <a:srgbClr val="000000"/>
                </a:solidFill>
                <a:latin typeface="Times New Roman"/>
              </a:rPr>
              <a:t>xinh</a:t>
            </a:r>
            <a:r>
              <a:rPr lang="en-US" sz="2400" b="1" i="1" strike="noStrike" spc="-1" dirty="0">
                <a:solidFill>
                  <a:srgbClr val="000000"/>
                </a:solidFill>
                <a:latin typeface="Times New Roman"/>
              </a:rPr>
              <a:t>, </a:t>
            </a:r>
            <a:r>
              <a:rPr lang="en-US" sz="2400" b="1" i="1" strike="noStrike" spc="-1" dirty="0" err="1">
                <a:solidFill>
                  <a:srgbClr val="000000"/>
                </a:solidFill>
                <a:latin typeface="Times New Roman"/>
              </a:rPr>
              <a:t>v</a:t>
            </a:r>
            <a:r>
              <a:rPr lang="en-US" sz="2400" b="1" i="1" strike="noStrike" spc="-1" dirty="0" err="1">
                <a:solidFill>
                  <a:srgbClr val="000000"/>
                </a:solidFill>
                <a:latin typeface="Times New Roman"/>
                <a:ea typeface="Times New Roman"/>
              </a:rPr>
              <a:t>àng</a:t>
            </a:r>
            <a:r>
              <a:rPr lang="en-US" sz="2400" b="1" i="1" strike="noStrike" spc="-1" dirty="0">
                <a:solidFill>
                  <a:srgbClr val="000000"/>
                </a:solidFill>
                <a:latin typeface="Times New Roman"/>
                <a:ea typeface="Times New Roman"/>
              </a:rPr>
              <a:t> </a:t>
            </a:r>
            <a:r>
              <a:rPr lang="en-US" sz="2400" b="1" i="1" strike="noStrike" spc="-1" dirty="0" err="1">
                <a:solidFill>
                  <a:srgbClr val="000000"/>
                </a:solidFill>
                <a:latin typeface="Times New Roman"/>
                <a:ea typeface="Times New Roman"/>
              </a:rPr>
              <a:t>nuột</a:t>
            </a:r>
            <a:r>
              <a:rPr lang="en-US" sz="2400" b="1" i="1" strike="noStrike" spc="-1" dirty="0">
                <a:solidFill>
                  <a:srgbClr val="000000"/>
                </a:solidFill>
                <a:latin typeface="Times New Roman"/>
                <a:ea typeface="Times New Roman"/>
              </a:rPr>
              <a:t> </a:t>
            </a:r>
            <a:endParaRPr lang="en-US" sz="2400" b="0" strike="noStrike" spc="-1" dirty="0">
              <a:solidFill>
                <a:srgbClr val="000000"/>
              </a:solidFill>
              <a:latin typeface="Arial"/>
            </a:endParaRPr>
          </a:p>
        </p:txBody>
      </p:sp>
      <p:sp>
        <p:nvSpPr>
          <p:cNvPr id="151" name="Rectangle 9"/>
          <p:cNvSpPr/>
          <p:nvPr/>
        </p:nvSpPr>
        <p:spPr>
          <a:xfrm>
            <a:off x="1828800" y="5776920"/>
            <a:ext cx="5298840" cy="4554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r>
              <a:rPr lang="en-US" sz="2400" b="1" i="1" strike="noStrike" spc="-1" dirty="0" err="1">
                <a:solidFill>
                  <a:srgbClr val="996600"/>
                </a:solidFill>
                <a:latin typeface="Times New Roman"/>
              </a:rPr>
              <a:t>lủn</a:t>
            </a:r>
            <a:r>
              <a:rPr lang="en-US" sz="2400" b="1" i="1" strike="noStrike" spc="-1" dirty="0">
                <a:solidFill>
                  <a:srgbClr val="996600"/>
                </a:solidFill>
                <a:latin typeface="Times New Roman"/>
              </a:rPr>
              <a:t> </a:t>
            </a:r>
            <a:r>
              <a:rPr lang="en-US" sz="2400" b="1" i="1" strike="noStrike" spc="-1" dirty="0" err="1">
                <a:solidFill>
                  <a:srgbClr val="996600"/>
                </a:solidFill>
                <a:latin typeface="Times New Roman"/>
              </a:rPr>
              <a:t>chủn</a:t>
            </a:r>
            <a:r>
              <a:rPr lang="en-US" sz="2400" b="1" i="1" strike="noStrike" spc="-1" dirty="0">
                <a:solidFill>
                  <a:srgbClr val="996600"/>
                </a:solidFill>
                <a:latin typeface="Times New Roman"/>
              </a:rPr>
              <a:t>, </a:t>
            </a:r>
            <a:r>
              <a:rPr lang="en-US" sz="2400" b="1" i="1" strike="noStrike" spc="-1" dirty="0" err="1">
                <a:solidFill>
                  <a:srgbClr val="996600"/>
                </a:solidFill>
                <a:latin typeface="Times New Roman"/>
              </a:rPr>
              <a:t>chân</a:t>
            </a:r>
            <a:r>
              <a:rPr lang="en-US" sz="2400" b="1" i="1" strike="noStrike" spc="-1" dirty="0">
                <a:solidFill>
                  <a:srgbClr val="996600"/>
                </a:solidFill>
                <a:latin typeface="Times New Roman"/>
              </a:rPr>
              <a:t> </a:t>
            </a:r>
            <a:r>
              <a:rPr lang="en-US" sz="2400" b="1" i="1" strike="noStrike" spc="-1" dirty="0" err="1">
                <a:solidFill>
                  <a:srgbClr val="996600"/>
                </a:solidFill>
                <a:latin typeface="Times New Roman"/>
              </a:rPr>
              <a:t>bé</a:t>
            </a:r>
            <a:r>
              <a:rPr lang="en-US" sz="2400" b="1" i="1" strike="noStrike" spc="-1" dirty="0">
                <a:solidFill>
                  <a:srgbClr val="996600"/>
                </a:solidFill>
                <a:latin typeface="Times New Roman"/>
              </a:rPr>
              <a:t> </a:t>
            </a:r>
            <a:r>
              <a:rPr lang="en-US" sz="2400" b="1" i="1" strike="noStrike" spc="-1" dirty="0" err="1">
                <a:solidFill>
                  <a:srgbClr val="996600"/>
                </a:solidFill>
                <a:latin typeface="Times New Roman"/>
              </a:rPr>
              <a:t>tí</a:t>
            </a:r>
            <a:r>
              <a:rPr lang="en-US" sz="2400" b="1" i="1" strike="noStrike" spc="-1" dirty="0">
                <a:solidFill>
                  <a:srgbClr val="996600"/>
                </a:solidFill>
                <a:latin typeface="Times New Roman"/>
              </a:rPr>
              <a:t> ,</a:t>
            </a:r>
            <a:r>
              <a:rPr lang="en-US" sz="2400" b="1" i="1" strike="noStrike" spc="-1" dirty="0" err="1">
                <a:solidFill>
                  <a:srgbClr val="996600"/>
                </a:solidFill>
                <a:latin typeface="Times New Roman"/>
              </a:rPr>
              <a:t>m</a:t>
            </a:r>
            <a:r>
              <a:rPr lang="en-US" sz="2400" b="1" i="1" strike="noStrike" spc="-1" dirty="0" err="1">
                <a:solidFill>
                  <a:srgbClr val="996600"/>
                </a:solidFill>
                <a:latin typeface="Times New Roman"/>
                <a:ea typeface="Times New Roman"/>
              </a:rPr>
              <a:t>àu</a:t>
            </a:r>
            <a:r>
              <a:rPr lang="en-US" sz="2400" b="1" i="1" strike="noStrike" spc="-1" dirty="0">
                <a:solidFill>
                  <a:srgbClr val="996600"/>
                </a:solidFill>
                <a:latin typeface="Times New Roman"/>
                <a:ea typeface="Times New Roman"/>
              </a:rPr>
              <a:t> </a:t>
            </a:r>
            <a:r>
              <a:rPr lang="en-US" sz="2400" b="1" i="1" strike="noStrike" spc="-1" dirty="0" err="1">
                <a:solidFill>
                  <a:srgbClr val="996600"/>
                </a:solidFill>
                <a:latin typeface="Times New Roman"/>
                <a:ea typeface="Times New Roman"/>
              </a:rPr>
              <a:t>đỏ</a:t>
            </a:r>
            <a:r>
              <a:rPr lang="en-US" sz="2400" b="1" i="1" strike="noStrike" spc="-1" dirty="0">
                <a:solidFill>
                  <a:srgbClr val="996600"/>
                </a:solidFill>
                <a:latin typeface="Times New Roman"/>
                <a:ea typeface="Times New Roman"/>
              </a:rPr>
              <a:t> </a:t>
            </a:r>
            <a:r>
              <a:rPr lang="en-US" sz="2400" b="1" i="1" strike="noStrike" spc="-1" dirty="0" err="1">
                <a:solidFill>
                  <a:srgbClr val="996600"/>
                </a:solidFill>
                <a:latin typeface="Times New Roman"/>
                <a:ea typeface="Times New Roman"/>
              </a:rPr>
              <a:t>hồng</a:t>
            </a:r>
            <a:r>
              <a:rPr lang="en-US" sz="2400" b="1" i="1" strike="noStrike" spc="-1" dirty="0">
                <a:solidFill>
                  <a:srgbClr val="996600"/>
                </a:solidFill>
                <a:latin typeface="Times New Roman"/>
                <a:ea typeface="Times New Roman"/>
              </a:rPr>
              <a:t> </a:t>
            </a:r>
            <a:endParaRPr lang="en-US" sz="2400" b="0" strike="noStrike" spc="-1" dirty="0">
              <a:solidFill>
                <a:srgbClr val="000000"/>
              </a:solidFill>
              <a:latin typeface="Arial"/>
            </a:endParaRPr>
          </a:p>
        </p:txBody>
      </p:sp>
    </p:spTree>
    <p:extLst>
      <p:ext uri="{BB962C8B-B14F-4D97-AF65-F5344CB8AC3E}">
        <p14:creationId xmlns:p14="http://schemas.microsoft.com/office/powerpoint/2010/main" val="43607686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barn(inVertical)">
                                      <p:cBhvr>
                                        <p:cTn id="12" dur="5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barn(inVertical)">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barn(inVertical)">
                                      <p:cBhvr>
                                        <p:cTn id="22" dur="500"/>
                                        <p:tgtEl>
                                          <p:spTgt spid="1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barn(inVertical)">
                                      <p:cBhvr>
                                        <p:cTn id="27" dur="500"/>
                                        <p:tgtEl>
                                          <p:spTgt spid="1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barn(inVertical)">
                                      <p:cBhvr>
                                        <p:cTn id="3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8" grpId="0"/>
      <p:bldP spid="149" grpId="0"/>
      <p:bldP spid="150" grpId="0"/>
      <p:bldP spid="15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158</TotalTime>
  <Words>1270</Words>
  <Application>Microsoft Office PowerPoint</Application>
  <PresentationFormat>On-screen Show (4:3)</PresentationFormat>
  <Paragraphs>141</Paragraphs>
  <Slides>24</Slides>
  <Notes>4</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DejaVu Sans</vt:lpstr>
      <vt:lpstr>HP001 4 hàng</vt:lpstr>
      <vt:lpstr>StarSymbol</vt:lpstr>
      <vt:lpstr>Symbol</vt:lpstr>
      <vt:lpstr>Times New Roman</vt:lpstr>
      <vt:lpstr>Wingdings</vt:lpstr>
      <vt:lpstr>Wingdings 2</vt:lpstr>
      <vt:lpstr>Default Design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Goodluck</dc:creator>
  <dc:description/>
  <cp:lastModifiedBy>Cong Hien</cp:lastModifiedBy>
  <cp:revision>419</cp:revision>
  <dcterms:created xsi:type="dcterms:W3CDTF">2010-12-04T14:32:00Z</dcterms:created>
  <dcterms:modified xsi:type="dcterms:W3CDTF">2023-04-11T15:12:55Z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295A78DCD0944F608E136EFE676CC573</vt:lpwstr>
  </property>
  <property fmtid="{D5CDD505-2E9C-101B-9397-08002B2CF9AE}" pid="3" name="KSOProductBuildVer">
    <vt:lpwstr>1033-11.2.0.11513</vt:lpwstr>
  </property>
  <property fmtid="{D5CDD505-2E9C-101B-9397-08002B2CF9AE}" pid="4" name="MMClips">
    <vt:r8>1</vt:r8>
  </property>
  <property fmtid="{D5CDD505-2E9C-101B-9397-08002B2CF9AE}" pid="5" name="Notes">
    <vt:r8>2</vt:r8>
  </property>
  <property fmtid="{D5CDD505-2E9C-101B-9397-08002B2CF9AE}" pid="6" name="PresentationFormat">
    <vt:lpwstr>On-screen Show (4:3)</vt:lpwstr>
  </property>
  <property fmtid="{D5CDD505-2E9C-101B-9397-08002B2CF9AE}" pid="7" name="Slides">
    <vt:r8>13</vt:r8>
  </property>
</Properties>
</file>